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8" r:id="rId3"/>
    <p:sldId id="309" r:id="rId4"/>
    <p:sldId id="310" r:id="rId5"/>
    <p:sldId id="311" r:id="rId6"/>
    <p:sldId id="313" r:id="rId7"/>
    <p:sldId id="312" r:id="rId8"/>
    <p:sldId id="314" r:id="rId9"/>
    <p:sldId id="315" r:id="rId10"/>
    <p:sldId id="316" r:id="rId11"/>
    <p:sldId id="317" r:id="rId12"/>
    <p:sldId id="30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/>
          </a:bodyPr>
          <a:lstStyle/>
          <a:p>
            <a:r>
              <a:rPr lang="tr-TR" dirty="0" smtClean="0"/>
              <a:t>Analog-Dijital </a:t>
            </a:r>
            <a:r>
              <a:rPr lang="tr-TR" dirty="0"/>
              <a:t>Çeviriciler, A/D ve D/A ile Data </a:t>
            </a:r>
            <a:r>
              <a:rPr lang="tr-TR" dirty="0" smtClean="0"/>
              <a:t>İletimi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110- SAYSIAL TASARIM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A/D </a:t>
            </a:r>
            <a:r>
              <a:rPr lang="tr-TR" dirty="0"/>
              <a:t>ve D/A ile Data İletimi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17067"/>
            <a:ext cx="8414985" cy="447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6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A/D </a:t>
            </a:r>
            <a:r>
              <a:rPr lang="tr-TR" dirty="0"/>
              <a:t>ve D/A ile Data İletimi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7934"/>
            <a:ext cx="9817336" cy="326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3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/>
              <a:t>Temel elektronik-2010, Z. Karacan, Yıldırım Elektronik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</a:t>
            </a:r>
            <a:r>
              <a:rPr lang="tr-TR" dirty="0" smtClean="0"/>
              <a:t>Çeviriciler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25198"/>
            <a:ext cx="10145037" cy="234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7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Çeviriciler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11155"/>
            <a:ext cx="5267325" cy="383857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6527180" y="1855400"/>
            <a:ext cx="5003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 giriş 0 volt ile 1 volt arasındadır. Giriş sinyali 3 bit için 2</a:t>
            </a:r>
            <a:r>
              <a:rPr lang="tr-TR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2x2x2 =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parçada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 da aralıkta ifade edilebilir. Her aralıktaki bütün analog değerler aynı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ikili kod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kullanılarak gösterilir. Analog dijital çevrim sırasında her aralığın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 noktasındaki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değerin alt değeri “0” üst değeri “1” olarak algılanır. Eğer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 değerler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aralığın ya da parçanın tam orta noktasında ise ikili kodlu sistemde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olacağının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anlaşılamadığı nokta olarak ortaya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çıkar.</a:t>
            </a:r>
            <a:endParaRPr lang="tr-TR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4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Çeviriciler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9011"/>
            <a:ext cx="8080174" cy="438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7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Çeviriciler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84091"/>
            <a:ext cx="9617529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8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Çeviriciler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29148"/>
            <a:ext cx="9028027" cy="435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5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Çeviriciler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22179"/>
            <a:ext cx="8057871" cy="450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6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Çeviriciler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95347"/>
            <a:ext cx="7767940" cy="445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9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Analog-Dijital Çeviriciler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9496"/>
            <a:ext cx="10064392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8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141</Words>
  <Application>Microsoft Office PowerPoint</Application>
  <PresentationFormat>Geniş ekran</PresentationFormat>
  <Paragraphs>16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temaacik</vt:lpstr>
      <vt:lpstr>Analog-Dijital Çeviriciler, A/D ve D/A ile Data İletimi</vt:lpstr>
      <vt:lpstr>Analog-Dijital Çeviriciler</vt:lpstr>
      <vt:lpstr>Analog-Dijital Çeviriciler</vt:lpstr>
      <vt:lpstr>Analog-Dijital Çeviriciler</vt:lpstr>
      <vt:lpstr>Analog-Dijital Çeviriciler</vt:lpstr>
      <vt:lpstr>Analog-Dijital Çeviriciler</vt:lpstr>
      <vt:lpstr>Analog-Dijital Çeviriciler</vt:lpstr>
      <vt:lpstr>Analog-Dijital Çeviriciler</vt:lpstr>
      <vt:lpstr>Analog-Dijital Çeviriciler</vt:lpstr>
      <vt:lpstr>A/D ve D/A ile Data İletimi</vt:lpstr>
      <vt:lpstr>A/D ve D/A ile Data İletimi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133</cp:revision>
  <dcterms:created xsi:type="dcterms:W3CDTF">2017-11-13T19:25:20Z</dcterms:created>
  <dcterms:modified xsi:type="dcterms:W3CDTF">2020-01-26T14:13:59Z</dcterms:modified>
</cp:coreProperties>
</file>