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308" r:id="rId3"/>
    <p:sldId id="309" r:id="rId4"/>
    <p:sldId id="310" r:id="rId5"/>
    <p:sldId id="311" r:id="rId6"/>
    <p:sldId id="313" r:id="rId7"/>
    <p:sldId id="312" r:id="rId8"/>
    <p:sldId id="314" r:id="rId9"/>
    <p:sldId id="315" r:id="rId10"/>
    <p:sldId id="316" r:id="rId11"/>
    <p:sldId id="317" r:id="rId12"/>
    <p:sldId id="300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53" autoAdjust="0"/>
    <p:restoredTop sz="94660"/>
  </p:normalViewPr>
  <p:slideViewPr>
    <p:cSldViewPr snapToGrid="0">
      <p:cViewPr varScale="1">
        <p:scale>
          <a:sx n="86" d="100"/>
          <a:sy n="86" d="100"/>
        </p:scale>
        <p:origin x="3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3567660"/>
            <a:ext cx="12192000" cy="706802"/>
          </a:xfrm>
        </p:spPr>
        <p:txBody>
          <a:bodyPr>
            <a:normAutofit/>
          </a:bodyPr>
          <a:lstStyle/>
          <a:p>
            <a:r>
              <a:rPr lang="tr-TR" dirty="0" smtClean="0"/>
              <a:t>Analog-Dijital </a:t>
            </a:r>
            <a:r>
              <a:rPr lang="tr-TR" dirty="0"/>
              <a:t>Çeviriciler, A/D ve D/A ile Data </a:t>
            </a:r>
            <a:r>
              <a:rPr lang="tr-TR" dirty="0" smtClean="0"/>
              <a:t>İletimi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/>
              <a:t>NET </a:t>
            </a:r>
            <a:r>
              <a:rPr lang="tr-TR" dirty="0" smtClean="0"/>
              <a:t>110- SAYSIAL TASARIM</a:t>
            </a:r>
          </a:p>
          <a:p>
            <a:r>
              <a:rPr lang="tr-TR" dirty="0" err="1" smtClean="0"/>
              <a:t>Ö</a:t>
            </a:r>
            <a:r>
              <a:rPr lang="tr-TR" cap="none" dirty="0" err="1" smtClean="0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 dirty="0" smtClean="0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A/D </a:t>
            </a:r>
            <a:r>
              <a:rPr lang="tr-TR" dirty="0"/>
              <a:t>ve D/A ile Data İletimi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17067"/>
            <a:ext cx="8414985" cy="4472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661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A/D </a:t>
            </a:r>
            <a:r>
              <a:rPr lang="tr-TR" dirty="0"/>
              <a:t>ve D/A ile Data İletimi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77934"/>
            <a:ext cx="9817336" cy="3262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639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tr-TR" dirty="0"/>
              <a:t>Temel elektronik-2010, Z. Karacan, Yıldırım Elektronik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Analog-Dijital </a:t>
            </a:r>
            <a:r>
              <a:rPr lang="tr-TR" dirty="0" smtClean="0"/>
              <a:t>Çeviriciler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825198"/>
            <a:ext cx="10145037" cy="234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674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Analog-Dijital Çeviriciler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911155"/>
            <a:ext cx="5267325" cy="3838575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6527180" y="1855400"/>
            <a:ext cx="500318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Analog giriş 0 volt ile 1 volt arasındadır. Giriş sinyali 3 bit için 2</a:t>
            </a:r>
            <a:r>
              <a:rPr lang="tr-TR" sz="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2x2x2 =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parçada </a:t>
            </a: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 da aralıkta ifade edilebilir. Her aralıktaki bütün analog değerler aynı 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ikili kod </a:t>
            </a: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kullanılarak gösterilir. Analog dijital çevrim sırasında her aralığın 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orta noktasındaki </a:t>
            </a: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değerin alt değeri “0” üst değeri “1” olarak algılanır. Eğer 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analog değerler</a:t>
            </a: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aralığın ya da parçanın tam orta noktasında ise ikili kodlu sistemde 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 olacağının </a:t>
            </a: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anlaşılamadığı nokta olarak ortaya 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çıkar.</a:t>
            </a:r>
            <a:endParaRPr lang="tr-TR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943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Analog-Dijital Çeviriciler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49011"/>
            <a:ext cx="8080174" cy="4383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273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Analog-Dijital Çeviriciler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884091"/>
            <a:ext cx="9617529" cy="398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287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Analog-Dijital Çeviriciler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829148"/>
            <a:ext cx="9028027" cy="4355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959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Analog-Dijital Çeviriciler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822179"/>
            <a:ext cx="8057871" cy="4504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069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Analog-Dijital Çeviriciler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795347"/>
            <a:ext cx="7767940" cy="4456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995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Analog-Dijital Çeviriciler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29496"/>
            <a:ext cx="10064392" cy="248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286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2543</TotalTime>
  <Words>141</Words>
  <Application>Microsoft Office PowerPoint</Application>
  <PresentationFormat>Geniş ekran</PresentationFormat>
  <Paragraphs>16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5" baseType="lpstr">
      <vt:lpstr>Calibri</vt:lpstr>
      <vt:lpstr>Times New Roman</vt:lpstr>
      <vt:lpstr>temaacik</vt:lpstr>
      <vt:lpstr>Analog-Dijital Çeviriciler, A/D ve D/A ile Data İletimi</vt:lpstr>
      <vt:lpstr>Analog-Dijital Çeviriciler</vt:lpstr>
      <vt:lpstr>Analog-Dijital Çeviriciler</vt:lpstr>
      <vt:lpstr>Analog-Dijital Çeviriciler</vt:lpstr>
      <vt:lpstr>Analog-Dijital Çeviriciler</vt:lpstr>
      <vt:lpstr>Analog-Dijital Çeviriciler</vt:lpstr>
      <vt:lpstr>Analog-Dijital Çeviriciler</vt:lpstr>
      <vt:lpstr>Analog-Dijital Çeviriciler</vt:lpstr>
      <vt:lpstr>Analog-Dijital Çeviriciler</vt:lpstr>
      <vt:lpstr>A/D ve D/A ile Data İletimi</vt:lpstr>
      <vt:lpstr>A/D ve D/A ile Data İletimi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133</cp:revision>
  <dcterms:created xsi:type="dcterms:W3CDTF">2017-11-13T19:25:20Z</dcterms:created>
  <dcterms:modified xsi:type="dcterms:W3CDTF">2020-01-26T14:13:59Z</dcterms:modified>
</cp:coreProperties>
</file>