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29" r:id="rId2"/>
    <p:sldId id="259" r:id="rId3"/>
    <p:sldId id="277" r:id="rId4"/>
    <p:sldId id="281" r:id="rId5"/>
    <p:sldId id="278" r:id="rId6"/>
    <p:sldId id="283" r:id="rId7"/>
    <p:sldId id="284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27"/>
  </p:normalViewPr>
  <p:slideViewPr>
    <p:cSldViewPr snapToGrid="0" snapToObjects="1">
      <p:cViewPr varScale="1">
        <p:scale>
          <a:sx n="88" d="100"/>
          <a:sy n="8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63DAF-9D8A-4F42-B726-AC918995DB3E}" type="doc">
      <dgm:prSet loTypeId="urn:microsoft.com/office/officeart/2005/8/layout/radial1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E5AD9F7F-1413-374B-BFDD-6B15263CDFC3}">
      <dgm:prSet phldrT="[Metin]"/>
      <dgm:spPr/>
      <dgm:t>
        <a:bodyPr/>
        <a:lstStyle/>
        <a:p>
          <a:r>
            <a:rPr lang="tr-TR" dirty="0"/>
            <a:t>Marka Yaratma</a:t>
          </a:r>
        </a:p>
      </dgm:t>
    </dgm:pt>
    <dgm:pt modelId="{5FDD8E0C-BEF9-3844-8A66-609E77AA3558}" type="parTrans" cxnId="{959A080D-183B-AA46-B9AD-E11F473EFB1F}">
      <dgm:prSet/>
      <dgm:spPr/>
      <dgm:t>
        <a:bodyPr/>
        <a:lstStyle/>
        <a:p>
          <a:endParaRPr lang="tr-TR"/>
        </a:p>
      </dgm:t>
    </dgm:pt>
    <dgm:pt modelId="{06A03D8F-8E3E-4641-9EB7-E1C2A9D9B729}" type="sibTrans" cxnId="{959A080D-183B-AA46-B9AD-E11F473EFB1F}">
      <dgm:prSet/>
      <dgm:spPr/>
      <dgm:t>
        <a:bodyPr/>
        <a:lstStyle/>
        <a:p>
          <a:endParaRPr lang="tr-TR"/>
        </a:p>
      </dgm:t>
    </dgm:pt>
    <dgm:pt modelId="{403A3024-7CFC-6243-BA69-18599BB912FE}">
      <dgm:prSet phldrT="[Metin]"/>
      <dgm:spPr/>
      <dgm:t>
        <a:bodyPr/>
        <a:lstStyle/>
        <a:p>
          <a:r>
            <a:rPr lang="tr-TR" b="1" dirty="0"/>
            <a:t>1. Fiyat üzerinden  rekabet baskısı</a:t>
          </a:r>
        </a:p>
      </dgm:t>
    </dgm:pt>
    <dgm:pt modelId="{AC0536D2-F088-CC43-815B-359824B337C2}" type="parTrans" cxnId="{1DB79587-F3CA-9D4F-B595-7C104BEF605A}">
      <dgm:prSet/>
      <dgm:spPr/>
      <dgm:t>
        <a:bodyPr/>
        <a:lstStyle/>
        <a:p>
          <a:endParaRPr lang="tr-TR"/>
        </a:p>
      </dgm:t>
    </dgm:pt>
    <dgm:pt modelId="{C637EB3A-A352-2349-9EFB-5A1C9FAA0A1A}" type="sibTrans" cxnId="{1DB79587-F3CA-9D4F-B595-7C104BEF605A}">
      <dgm:prSet/>
      <dgm:spPr/>
      <dgm:t>
        <a:bodyPr/>
        <a:lstStyle/>
        <a:p>
          <a:endParaRPr lang="tr-TR"/>
        </a:p>
      </dgm:t>
    </dgm:pt>
    <dgm:pt modelId="{A46F81DA-9BBF-0242-8DEF-FC7783749366}">
      <dgm:prSet phldrT="[Metin]"/>
      <dgm:spPr/>
      <dgm:t>
        <a:bodyPr/>
        <a:lstStyle/>
        <a:p>
          <a:r>
            <a:rPr lang="tr-TR" b="1" dirty="0"/>
            <a:t>2. Rakiplerin artışı </a:t>
          </a:r>
        </a:p>
      </dgm:t>
    </dgm:pt>
    <dgm:pt modelId="{56D8F8C1-797A-FE46-B050-656E0A1BBACC}" type="parTrans" cxnId="{29E0D3EF-C255-1148-95F1-BF9EFA2BA97B}">
      <dgm:prSet/>
      <dgm:spPr/>
      <dgm:t>
        <a:bodyPr/>
        <a:lstStyle/>
        <a:p>
          <a:endParaRPr lang="tr-TR"/>
        </a:p>
      </dgm:t>
    </dgm:pt>
    <dgm:pt modelId="{072E8594-6DB7-5044-BEB9-DCB023BFF12D}" type="sibTrans" cxnId="{29E0D3EF-C255-1148-95F1-BF9EFA2BA97B}">
      <dgm:prSet/>
      <dgm:spPr/>
      <dgm:t>
        <a:bodyPr/>
        <a:lstStyle/>
        <a:p>
          <a:endParaRPr lang="tr-TR"/>
        </a:p>
      </dgm:t>
    </dgm:pt>
    <dgm:pt modelId="{E3F537D4-6ED9-AD4C-AFD5-2423B89B8EA6}">
      <dgm:prSet phldrT="[Metin]"/>
      <dgm:spPr/>
      <dgm:t>
        <a:bodyPr/>
        <a:lstStyle/>
        <a:p>
          <a:r>
            <a:rPr lang="tr-TR" b="1" dirty="0"/>
            <a:t>7.Başka yatırım imkanları baskısı</a:t>
          </a:r>
        </a:p>
      </dgm:t>
    </dgm:pt>
    <dgm:pt modelId="{3A62D340-3023-1040-8DF1-39AA31D3EE06}" type="parTrans" cxnId="{9DE43204-39B2-BB4C-8D3E-2B4921483ECA}">
      <dgm:prSet/>
      <dgm:spPr/>
      <dgm:t>
        <a:bodyPr/>
        <a:lstStyle/>
        <a:p>
          <a:endParaRPr lang="tr-TR"/>
        </a:p>
      </dgm:t>
    </dgm:pt>
    <dgm:pt modelId="{11C35E0E-0E7B-4040-8837-A2AF4EB7A773}" type="sibTrans" cxnId="{9DE43204-39B2-BB4C-8D3E-2B4921483ECA}">
      <dgm:prSet/>
      <dgm:spPr/>
      <dgm:t>
        <a:bodyPr/>
        <a:lstStyle/>
        <a:p>
          <a:endParaRPr lang="tr-TR"/>
        </a:p>
      </dgm:t>
    </dgm:pt>
    <dgm:pt modelId="{A0D405B8-B9A0-B84F-8563-980017064B0A}">
      <dgm:prSet phldrT="[Metin]"/>
      <dgm:spPr/>
      <dgm:t>
        <a:bodyPr/>
        <a:lstStyle/>
        <a:p>
          <a:r>
            <a:rPr lang="tr-TR" b="1" dirty="0"/>
            <a:t>8.Kısa dönemli baskılar</a:t>
          </a:r>
        </a:p>
      </dgm:t>
    </dgm:pt>
    <dgm:pt modelId="{48475DC2-5041-6446-9E6B-55F973C52057}" type="parTrans" cxnId="{63F08E8B-BCDD-C742-B8BC-71739A426EC5}">
      <dgm:prSet/>
      <dgm:spPr/>
      <dgm:t>
        <a:bodyPr/>
        <a:lstStyle/>
        <a:p>
          <a:endParaRPr lang="tr-TR"/>
        </a:p>
      </dgm:t>
    </dgm:pt>
    <dgm:pt modelId="{646815CC-39D7-3E42-8079-245FD313B3D6}" type="sibTrans" cxnId="{63F08E8B-BCDD-C742-B8BC-71739A426EC5}">
      <dgm:prSet/>
      <dgm:spPr/>
      <dgm:t>
        <a:bodyPr/>
        <a:lstStyle/>
        <a:p>
          <a:endParaRPr lang="tr-TR"/>
        </a:p>
      </dgm:t>
    </dgm:pt>
    <dgm:pt modelId="{A2E28C1C-F147-8741-A660-016714DAD7DD}">
      <dgm:prSet/>
      <dgm:spPr/>
      <dgm:t>
        <a:bodyPr/>
        <a:lstStyle/>
        <a:p>
          <a:r>
            <a:rPr lang="tr-TR" b="1" dirty="0"/>
            <a:t>3. Pazarın ve medyanın parçalı yapısı</a:t>
          </a:r>
        </a:p>
      </dgm:t>
    </dgm:pt>
    <dgm:pt modelId="{B3DB20DA-FF40-BF4D-80E3-2E2E1C27BA3B}" type="parTrans" cxnId="{CCBC416F-1614-D548-9EBD-C96F18753669}">
      <dgm:prSet/>
      <dgm:spPr/>
      <dgm:t>
        <a:bodyPr/>
        <a:lstStyle/>
        <a:p>
          <a:endParaRPr lang="tr-TR"/>
        </a:p>
      </dgm:t>
    </dgm:pt>
    <dgm:pt modelId="{AAE90F5D-73A7-FC41-8B9C-1DCA24674150}" type="sibTrans" cxnId="{CCBC416F-1614-D548-9EBD-C96F18753669}">
      <dgm:prSet/>
      <dgm:spPr/>
      <dgm:t>
        <a:bodyPr/>
        <a:lstStyle/>
        <a:p>
          <a:endParaRPr lang="tr-TR"/>
        </a:p>
      </dgm:t>
    </dgm:pt>
    <dgm:pt modelId="{4C1F2356-FD1E-BB4A-97B6-97115583A43B}">
      <dgm:prSet/>
      <dgm:spPr/>
      <dgm:t>
        <a:bodyPr/>
        <a:lstStyle/>
        <a:p>
          <a:r>
            <a:rPr lang="tr-TR" b="1" dirty="0"/>
            <a:t>4. Karmaşık marka stratejileri ve ilişkileri </a:t>
          </a:r>
        </a:p>
      </dgm:t>
    </dgm:pt>
    <dgm:pt modelId="{8ADB4FE0-3058-AF47-A5CF-882B365D61E1}" type="parTrans" cxnId="{7E41E836-8CE7-F747-8A56-D7C61648B34E}">
      <dgm:prSet/>
      <dgm:spPr/>
      <dgm:t>
        <a:bodyPr/>
        <a:lstStyle/>
        <a:p>
          <a:endParaRPr lang="tr-TR"/>
        </a:p>
      </dgm:t>
    </dgm:pt>
    <dgm:pt modelId="{79790A36-5F55-3B42-9EA7-50D9F99D7D6F}" type="sibTrans" cxnId="{7E41E836-8CE7-F747-8A56-D7C61648B34E}">
      <dgm:prSet/>
      <dgm:spPr/>
      <dgm:t>
        <a:bodyPr/>
        <a:lstStyle/>
        <a:p>
          <a:endParaRPr lang="tr-TR"/>
        </a:p>
      </dgm:t>
    </dgm:pt>
    <dgm:pt modelId="{5DF533C3-03E1-E940-8C0E-639853B25A95}">
      <dgm:prSet/>
      <dgm:spPr/>
      <dgm:t>
        <a:bodyPr/>
        <a:lstStyle/>
        <a:p>
          <a:r>
            <a:rPr lang="tr-TR" b="1" dirty="0"/>
            <a:t>5. Strateji değiştirmeye yönelik önyargı</a:t>
          </a:r>
        </a:p>
      </dgm:t>
    </dgm:pt>
    <dgm:pt modelId="{8E0FE308-0719-7549-9762-3CB9F571B096}" type="parTrans" cxnId="{55B5E512-3D9B-BD48-93CA-8C361A521596}">
      <dgm:prSet/>
      <dgm:spPr/>
      <dgm:t>
        <a:bodyPr/>
        <a:lstStyle/>
        <a:p>
          <a:endParaRPr lang="tr-TR"/>
        </a:p>
      </dgm:t>
    </dgm:pt>
    <dgm:pt modelId="{245E21B4-7362-514C-A447-68800F454A64}" type="sibTrans" cxnId="{55B5E512-3D9B-BD48-93CA-8C361A521596}">
      <dgm:prSet/>
      <dgm:spPr/>
      <dgm:t>
        <a:bodyPr/>
        <a:lstStyle/>
        <a:p>
          <a:endParaRPr lang="tr-TR"/>
        </a:p>
      </dgm:t>
    </dgm:pt>
    <dgm:pt modelId="{182C53DA-402E-A043-9D42-903CD43E0473}">
      <dgm:prSet/>
      <dgm:spPr/>
      <dgm:t>
        <a:bodyPr/>
        <a:lstStyle/>
        <a:p>
          <a:r>
            <a:rPr lang="tr-TR" b="1" dirty="0"/>
            <a:t>6. </a:t>
          </a:r>
          <a:r>
            <a:rPr lang="tr-TR" b="1" dirty="0" err="1"/>
            <a:t>İnovasyona</a:t>
          </a:r>
          <a:r>
            <a:rPr lang="tr-TR" b="1" dirty="0"/>
            <a:t> yönelik önyargı</a:t>
          </a:r>
        </a:p>
      </dgm:t>
    </dgm:pt>
    <dgm:pt modelId="{89C034BE-4497-9A4B-8303-3C1F09D39424}" type="parTrans" cxnId="{4E2F4BDC-EC15-B34C-B627-B62F22DF7195}">
      <dgm:prSet/>
      <dgm:spPr/>
      <dgm:t>
        <a:bodyPr/>
        <a:lstStyle/>
        <a:p>
          <a:endParaRPr lang="tr-TR"/>
        </a:p>
      </dgm:t>
    </dgm:pt>
    <dgm:pt modelId="{EBEAE6C2-51F6-954E-B3A1-17F6C00E9627}" type="sibTrans" cxnId="{4E2F4BDC-EC15-B34C-B627-B62F22DF7195}">
      <dgm:prSet/>
      <dgm:spPr/>
      <dgm:t>
        <a:bodyPr/>
        <a:lstStyle/>
        <a:p>
          <a:endParaRPr lang="tr-TR"/>
        </a:p>
      </dgm:t>
    </dgm:pt>
    <dgm:pt modelId="{C4C3F358-47CA-9C40-9B07-EFAABD7EBE15}" type="pres">
      <dgm:prSet presAssocID="{9E063DAF-9D8A-4F42-B726-AC918995DB3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585265-D5BD-6B49-BB05-F17B6EAB7E61}" type="pres">
      <dgm:prSet presAssocID="{E5AD9F7F-1413-374B-BFDD-6B15263CDFC3}" presName="centerShape" presStyleLbl="node0" presStyleIdx="0" presStyleCnt="1"/>
      <dgm:spPr/>
      <dgm:t>
        <a:bodyPr/>
        <a:lstStyle/>
        <a:p>
          <a:endParaRPr lang="tr-TR"/>
        </a:p>
      </dgm:t>
    </dgm:pt>
    <dgm:pt modelId="{60CD4C40-810C-DD44-A13D-F96096675226}" type="pres">
      <dgm:prSet presAssocID="{AC0536D2-F088-CC43-815B-359824B337C2}" presName="Name9" presStyleLbl="parChTrans1D2" presStyleIdx="0" presStyleCnt="8"/>
      <dgm:spPr/>
      <dgm:t>
        <a:bodyPr/>
        <a:lstStyle/>
        <a:p>
          <a:endParaRPr lang="tr-TR"/>
        </a:p>
      </dgm:t>
    </dgm:pt>
    <dgm:pt modelId="{7ECDF959-40EA-3A41-8003-D6AD03C7F709}" type="pres">
      <dgm:prSet presAssocID="{AC0536D2-F088-CC43-815B-359824B337C2}" presName="connTx" presStyleLbl="parChTrans1D2" presStyleIdx="0" presStyleCnt="8"/>
      <dgm:spPr/>
      <dgm:t>
        <a:bodyPr/>
        <a:lstStyle/>
        <a:p>
          <a:endParaRPr lang="tr-TR"/>
        </a:p>
      </dgm:t>
    </dgm:pt>
    <dgm:pt modelId="{FCFB9592-42C6-9B40-BEDE-9A95B6588545}" type="pres">
      <dgm:prSet presAssocID="{403A3024-7CFC-6243-BA69-18599BB912F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1D0C30-96A5-CA40-9B4B-0D9EC1A86C64}" type="pres">
      <dgm:prSet presAssocID="{56D8F8C1-797A-FE46-B050-656E0A1BBACC}" presName="Name9" presStyleLbl="parChTrans1D2" presStyleIdx="1" presStyleCnt="8"/>
      <dgm:spPr/>
      <dgm:t>
        <a:bodyPr/>
        <a:lstStyle/>
        <a:p>
          <a:endParaRPr lang="tr-TR"/>
        </a:p>
      </dgm:t>
    </dgm:pt>
    <dgm:pt modelId="{1F75D9DA-B59C-EF43-92F7-57DFFAA9D2C7}" type="pres">
      <dgm:prSet presAssocID="{56D8F8C1-797A-FE46-B050-656E0A1BBACC}" presName="connTx" presStyleLbl="parChTrans1D2" presStyleIdx="1" presStyleCnt="8"/>
      <dgm:spPr/>
      <dgm:t>
        <a:bodyPr/>
        <a:lstStyle/>
        <a:p>
          <a:endParaRPr lang="tr-TR"/>
        </a:p>
      </dgm:t>
    </dgm:pt>
    <dgm:pt modelId="{967C6BB5-DE37-694F-A686-D1E73E4AE801}" type="pres">
      <dgm:prSet presAssocID="{A46F81DA-9BBF-0242-8DEF-FC778374936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D173CD-9BF1-A144-940C-CA8A89AF8694}" type="pres">
      <dgm:prSet presAssocID="{B3DB20DA-FF40-BF4D-80E3-2E2E1C27BA3B}" presName="Name9" presStyleLbl="parChTrans1D2" presStyleIdx="2" presStyleCnt="8"/>
      <dgm:spPr/>
      <dgm:t>
        <a:bodyPr/>
        <a:lstStyle/>
        <a:p>
          <a:endParaRPr lang="tr-TR"/>
        </a:p>
      </dgm:t>
    </dgm:pt>
    <dgm:pt modelId="{E48A4D96-8C5C-7548-A34E-39B0CE2AFBEC}" type="pres">
      <dgm:prSet presAssocID="{B3DB20DA-FF40-BF4D-80E3-2E2E1C27BA3B}" presName="connTx" presStyleLbl="parChTrans1D2" presStyleIdx="2" presStyleCnt="8"/>
      <dgm:spPr/>
      <dgm:t>
        <a:bodyPr/>
        <a:lstStyle/>
        <a:p>
          <a:endParaRPr lang="tr-TR"/>
        </a:p>
      </dgm:t>
    </dgm:pt>
    <dgm:pt modelId="{10B4B1BC-0E82-304F-82FB-469EA6E007A0}" type="pres">
      <dgm:prSet presAssocID="{A2E28C1C-F147-8741-A660-016714DAD7DD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C7C48A-E457-2747-86BC-F6DCCDEA264F}" type="pres">
      <dgm:prSet presAssocID="{8ADB4FE0-3058-AF47-A5CF-882B365D61E1}" presName="Name9" presStyleLbl="parChTrans1D2" presStyleIdx="3" presStyleCnt="8"/>
      <dgm:spPr/>
      <dgm:t>
        <a:bodyPr/>
        <a:lstStyle/>
        <a:p>
          <a:endParaRPr lang="tr-TR"/>
        </a:p>
      </dgm:t>
    </dgm:pt>
    <dgm:pt modelId="{79D1F94A-0724-0B4A-A8EF-7FA8670BBAC2}" type="pres">
      <dgm:prSet presAssocID="{8ADB4FE0-3058-AF47-A5CF-882B365D61E1}" presName="connTx" presStyleLbl="parChTrans1D2" presStyleIdx="3" presStyleCnt="8"/>
      <dgm:spPr/>
      <dgm:t>
        <a:bodyPr/>
        <a:lstStyle/>
        <a:p>
          <a:endParaRPr lang="tr-TR"/>
        </a:p>
      </dgm:t>
    </dgm:pt>
    <dgm:pt modelId="{3F4B1617-E0F4-AD44-9BBE-2D264E2266F0}" type="pres">
      <dgm:prSet presAssocID="{4C1F2356-FD1E-BB4A-97B6-97115583A43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50055E-3CB7-0345-8315-BCFC30DD8FAA}" type="pres">
      <dgm:prSet presAssocID="{8E0FE308-0719-7549-9762-3CB9F571B096}" presName="Name9" presStyleLbl="parChTrans1D2" presStyleIdx="4" presStyleCnt="8"/>
      <dgm:spPr/>
      <dgm:t>
        <a:bodyPr/>
        <a:lstStyle/>
        <a:p>
          <a:endParaRPr lang="tr-TR"/>
        </a:p>
      </dgm:t>
    </dgm:pt>
    <dgm:pt modelId="{A5C63E3C-EA28-474F-9640-18556B1E2BE4}" type="pres">
      <dgm:prSet presAssocID="{8E0FE308-0719-7549-9762-3CB9F571B096}" presName="connTx" presStyleLbl="parChTrans1D2" presStyleIdx="4" presStyleCnt="8"/>
      <dgm:spPr/>
      <dgm:t>
        <a:bodyPr/>
        <a:lstStyle/>
        <a:p>
          <a:endParaRPr lang="tr-TR"/>
        </a:p>
      </dgm:t>
    </dgm:pt>
    <dgm:pt modelId="{2C22FE10-5945-5E49-8370-CF0034877786}" type="pres">
      <dgm:prSet presAssocID="{5DF533C3-03E1-E940-8C0E-639853B25A95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188AC2-3657-194D-B89A-E9999D5303E7}" type="pres">
      <dgm:prSet presAssocID="{89C034BE-4497-9A4B-8303-3C1F09D39424}" presName="Name9" presStyleLbl="parChTrans1D2" presStyleIdx="5" presStyleCnt="8"/>
      <dgm:spPr/>
      <dgm:t>
        <a:bodyPr/>
        <a:lstStyle/>
        <a:p>
          <a:endParaRPr lang="tr-TR"/>
        </a:p>
      </dgm:t>
    </dgm:pt>
    <dgm:pt modelId="{1F146A3F-988E-AD43-9ED5-55E948CB49C6}" type="pres">
      <dgm:prSet presAssocID="{89C034BE-4497-9A4B-8303-3C1F09D39424}" presName="connTx" presStyleLbl="parChTrans1D2" presStyleIdx="5" presStyleCnt="8"/>
      <dgm:spPr/>
      <dgm:t>
        <a:bodyPr/>
        <a:lstStyle/>
        <a:p>
          <a:endParaRPr lang="tr-TR"/>
        </a:p>
      </dgm:t>
    </dgm:pt>
    <dgm:pt modelId="{640E1DA0-8A8F-1647-B4C7-15F6815B9184}" type="pres">
      <dgm:prSet presAssocID="{182C53DA-402E-A043-9D42-903CD43E047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E62929-8A62-5C48-B5BD-79C59EF1A675}" type="pres">
      <dgm:prSet presAssocID="{3A62D340-3023-1040-8DF1-39AA31D3EE06}" presName="Name9" presStyleLbl="parChTrans1D2" presStyleIdx="6" presStyleCnt="8"/>
      <dgm:spPr/>
      <dgm:t>
        <a:bodyPr/>
        <a:lstStyle/>
        <a:p>
          <a:endParaRPr lang="tr-TR"/>
        </a:p>
      </dgm:t>
    </dgm:pt>
    <dgm:pt modelId="{AD8CD7CB-6EC7-D242-AEB5-58C920839D10}" type="pres">
      <dgm:prSet presAssocID="{3A62D340-3023-1040-8DF1-39AA31D3EE06}" presName="connTx" presStyleLbl="parChTrans1D2" presStyleIdx="6" presStyleCnt="8"/>
      <dgm:spPr/>
      <dgm:t>
        <a:bodyPr/>
        <a:lstStyle/>
        <a:p>
          <a:endParaRPr lang="tr-TR"/>
        </a:p>
      </dgm:t>
    </dgm:pt>
    <dgm:pt modelId="{7A2F4421-BE39-DF48-831F-FE216F378C94}" type="pres">
      <dgm:prSet presAssocID="{E3F537D4-6ED9-AD4C-AFD5-2423B89B8EA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1A1734-B5BB-404E-9ED2-9A32B12B9635}" type="pres">
      <dgm:prSet presAssocID="{48475DC2-5041-6446-9E6B-55F973C52057}" presName="Name9" presStyleLbl="parChTrans1D2" presStyleIdx="7" presStyleCnt="8"/>
      <dgm:spPr/>
      <dgm:t>
        <a:bodyPr/>
        <a:lstStyle/>
        <a:p>
          <a:endParaRPr lang="tr-TR"/>
        </a:p>
      </dgm:t>
    </dgm:pt>
    <dgm:pt modelId="{64B0D20C-EC0A-924B-902F-4D7DAB8C30FF}" type="pres">
      <dgm:prSet presAssocID="{48475DC2-5041-6446-9E6B-55F973C52057}" presName="connTx" presStyleLbl="parChTrans1D2" presStyleIdx="7" presStyleCnt="8"/>
      <dgm:spPr/>
      <dgm:t>
        <a:bodyPr/>
        <a:lstStyle/>
        <a:p>
          <a:endParaRPr lang="tr-TR"/>
        </a:p>
      </dgm:t>
    </dgm:pt>
    <dgm:pt modelId="{326AD51C-E4B8-4B4A-9BDA-DE51395A8503}" type="pres">
      <dgm:prSet presAssocID="{A0D405B8-B9A0-B84F-8563-980017064B0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E2EAC63-742C-D44E-9D67-49F4C9A49C8B}" type="presOf" srcId="{4C1F2356-FD1E-BB4A-97B6-97115583A43B}" destId="{3F4B1617-E0F4-AD44-9BBE-2D264E2266F0}" srcOrd="0" destOrd="0" presId="urn:microsoft.com/office/officeart/2005/8/layout/radial1"/>
    <dgm:cxn modelId="{0C978E3B-6146-F44F-822E-65A42D3817A3}" type="presOf" srcId="{403A3024-7CFC-6243-BA69-18599BB912FE}" destId="{FCFB9592-42C6-9B40-BEDE-9A95B6588545}" srcOrd="0" destOrd="0" presId="urn:microsoft.com/office/officeart/2005/8/layout/radial1"/>
    <dgm:cxn modelId="{FF4A7D3F-E0F0-574E-BE1A-CD2596FE5EA7}" type="presOf" srcId="{A0D405B8-B9A0-B84F-8563-980017064B0A}" destId="{326AD51C-E4B8-4B4A-9BDA-DE51395A8503}" srcOrd="0" destOrd="0" presId="urn:microsoft.com/office/officeart/2005/8/layout/radial1"/>
    <dgm:cxn modelId="{55B5E512-3D9B-BD48-93CA-8C361A521596}" srcId="{E5AD9F7F-1413-374B-BFDD-6B15263CDFC3}" destId="{5DF533C3-03E1-E940-8C0E-639853B25A95}" srcOrd="4" destOrd="0" parTransId="{8E0FE308-0719-7549-9762-3CB9F571B096}" sibTransId="{245E21B4-7362-514C-A447-68800F454A64}"/>
    <dgm:cxn modelId="{BF4CD9A8-0E59-134A-8582-FDCB93A93BBB}" type="presOf" srcId="{3A62D340-3023-1040-8DF1-39AA31D3EE06}" destId="{63E62929-8A62-5C48-B5BD-79C59EF1A675}" srcOrd="0" destOrd="0" presId="urn:microsoft.com/office/officeart/2005/8/layout/radial1"/>
    <dgm:cxn modelId="{865857E5-27F2-BC45-AC15-674D500FD836}" type="presOf" srcId="{56D8F8C1-797A-FE46-B050-656E0A1BBACC}" destId="{1F75D9DA-B59C-EF43-92F7-57DFFAA9D2C7}" srcOrd="1" destOrd="0" presId="urn:microsoft.com/office/officeart/2005/8/layout/radial1"/>
    <dgm:cxn modelId="{29E0D3EF-C255-1148-95F1-BF9EFA2BA97B}" srcId="{E5AD9F7F-1413-374B-BFDD-6B15263CDFC3}" destId="{A46F81DA-9BBF-0242-8DEF-FC7783749366}" srcOrd="1" destOrd="0" parTransId="{56D8F8C1-797A-FE46-B050-656E0A1BBACC}" sibTransId="{072E8594-6DB7-5044-BEB9-DCB023BFF12D}"/>
    <dgm:cxn modelId="{DEB353D5-74FD-A640-92C6-1FA1E768F5A6}" type="presOf" srcId="{A2E28C1C-F147-8741-A660-016714DAD7DD}" destId="{10B4B1BC-0E82-304F-82FB-469EA6E007A0}" srcOrd="0" destOrd="0" presId="urn:microsoft.com/office/officeart/2005/8/layout/radial1"/>
    <dgm:cxn modelId="{7FFDE313-8881-114D-A53F-03599571B599}" type="presOf" srcId="{89C034BE-4497-9A4B-8303-3C1F09D39424}" destId="{1F146A3F-988E-AD43-9ED5-55E948CB49C6}" srcOrd="1" destOrd="0" presId="urn:microsoft.com/office/officeart/2005/8/layout/radial1"/>
    <dgm:cxn modelId="{FDE27C3E-0812-AC44-83C3-0E0FC14B6535}" type="presOf" srcId="{B3DB20DA-FF40-BF4D-80E3-2E2E1C27BA3B}" destId="{A7D173CD-9BF1-A144-940C-CA8A89AF8694}" srcOrd="0" destOrd="0" presId="urn:microsoft.com/office/officeart/2005/8/layout/radial1"/>
    <dgm:cxn modelId="{9DE43204-39B2-BB4C-8D3E-2B4921483ECA}" srcId="{E5AD9F7F-1413-374B-BFDD-6B15263CDFC3}" destId="{E3F537D4-6ED9-AD4C-AFD5-2423B89B8EA6}" srcOrd="6" destOrd="0" parTransId="{3A62D340-3023-1040-8DF1-39AA31D3EE06}" sibTransId="{11C35E0E-0E7B-4040-8837-A2AF4EB7A773}"/>
    <dgm:cxn modelId="{4E2F4BDC-EC15-B34C-B627-B62F22DF7195}" srcId="{E5AD9F7F-1413-374B-BFDD-6B15263CDFC3}" destId="{182C53DA-402E-A043-9D42-903CD43E0473}" srcOrd="5" destOrd="0" parTransId="{89C034BE-4497-9A4B-8303-3C1F09D39424}" sibTransId="{EBEAE6C2-51F6-954E-B3A1-17F6C00E9627}"/>
    <dgm:cxn modelId="{959A080D-183B-AA46-B9AD-E11F473EFB1F}" srcId="{9E063DAF-9D8A-4F42-B726-AC918995DB3E}" destId="{E5AD9F7F-1413-374B-BFDD-6B15263CDFC3}" srcOrd="0" destOrd="0" parTransId="{5FDD8E0C-BEF9-3844-8A66-609E77AA3558}" sibTransId="{06A03D8F-8E3E-4641-9EB7-E1C2A9D9B729}"/>
    <dgm:cxn modelId="{5E99B7E2-046A-7149-9E30-9060A590E4BA}" type="presOf" srcId="{3A62D340-3023-1040-8DF1-39AA31D3EE06}" destId="{AD8CD7CB-6EC7-D242-AEB5-58C920839D10}" srcOrd="1" destOrd="0" presId="urn:microsoft.com/office/officeart/2005/8/layout/radial1"/>
    <dgm:cxn modelId="{30213339-BAE8-F74B-BCDD-797BD267C312}" type="presOf" srcId="{9E063DAF-9D8A-4F42-B726-AC918995DB3E}" destId="{C4C3F358-47CA-9C40-9B07-EFAABD7EBE15}" srcOrd="0" destOrd="0" presId="urn:microsoft.com/office/officeart/2005/8/layout/radial1"/>
    <dgm:cxn modelId="{6BB1E45F-BCBB-5047-9B09-83642FDAFD8A}" type="presOf" srcId="{48475DC2-5041-6446-9E6B-55F973C52057}" destId="{64B0D20C-EC0A-924B-902F-4D7DAB8C30FF}" srcOrd="1" destOrd="0" presId="urn:microsoft.com/office/officeart/2005/8/layout/radial1"/>
    <dgm:cxn modelId="{CC10FAFE-8F3E-4847-97B2-F45715816F32}" type="presOf" srcId="{B3DB20DA-FF40-BF4D-80E3-2E2E1C27BA3B}" destId="{E48A4D96-8C5C-7548-A34E-39B0CE2AFBEC}" srcOrd="1" destOrd="0" presId="urn:microsoft.com/office/officeart/2005/8/layout/radial1"/>
    <dgm:cxn modelId="{6CA41991-5A6A-3D47-934C-E07A531271B3}" type="presOf" srcId="{56D8F8C1-797A-FE46-B050-656E0A1BBACC}" destId="{A91D0C30-96A5-CA40-9B4B-0D9EC1A86C64}" srcOrd="0" destOrd="0" presId="urn:microsoft.com/office/officeart/2005/8/layout/radial1"/>
    <dgm:cxn modelId="{08DFA63D-B5C2-6045-9119-02664DCA8755}" type="presOf" srcId="{AC0536D2-F088-CC43-815B-359824B337C2}" destId="{7ECDF959-40EA-3A41-8003-D6AD03C7F709}" srcOrd="1" destOrd="0" presId="urn:microsoft.com/office/officeart/2005/8/layout/radial1"/>
    <dgm:cxn modelId="{3A64F256-CAC2-8543-8AFC-254BA0DCA6B1}" type="presOf" srcId="{A46F81DA-9BBF-0242-8DEF-FC7783749366}" destId="{967C6BB5-DE37-694F-A686-D1E73E4AE801}" srcOrd="0" destOrd="0" presId="urn:microsoft.com/office/officeart/2005/8/layout/radial1"/>
    <dgm:cxn modelId="{CCBC416F-1614-D548-9EBD-C96F18753669}" srcId="{E5AD9F7F-1413-374B-BFDD-6B15263CDFC3}" destId="{A2E28C1C-F147-8741-A660-016714DAD7DD}" srcOrd="2" destOrd="0" parTransId="{B3DB20DA-FF40-BF4D-80E3-2E2E1C27BA3B}" sibTransId="{AAE90F5D-73A7-FC41-8B9C-1DCA24674150}"/>
    <dgm:cxn modelId="{F4D729EA-D239-B543-8DB3-091C5738E112}" type="presOf" srcId="{48475DC2-5041-6446-9E6B-55F973C52057}" destId="{781A1734-B5BB-404E-9ED2-9A32B12B9635}" srcOrd="0" destOrd="0" presId="urn:microsoft.com/office/officeart/2005/8/layout/radial1"/>
    <dgm:cxn modelId="{9123F791-7681-6440-9D2A-E54A559BE15D}" type="presOf" srcId="{89C034BE-4497-9A4B-8303-3C1F09D39424}" destId="{06188AC2-3657-194D-B89A-E9999D5303E7}" srcOrd="0" destOrd="0" presId="urn:microsoft.com/office/officeart/2005/8/layout/radial1"/>
    <dgm:cxn modelId="{1DB79587-F3CA-9D4F-B595-7C104BEF605A}" srcId="{E5AD9F7F-1413-374B-BFDD-6B15263CDFC3}" destId="{403A3024-7CFC-6243-BA69-18599BB912FE}" srcOrd="0" destOrd="0" parTransId="{AC0536D2-F088-CC43-815B-359824B337C2}" sibTransId="{C637EB3A-A352-2349-9EFB-5A1C9FAA0A1A}"/>
    <dgm:cxn modelId="{843FEE8A-53AF-C643-9E66-19A0279188F6}" type="presOf" srcId="{182C53DA-402E-A043-9D42-903CD43E0473}" destId="{640E1DA0-8A8F-1647-B4C7-15F6815B9184}" srcOrd="0" destOrd="0" presId="urn:microsoft.com/office/officeart/2005/8/layout/radial1"/>
    <dgm:cxn modelId="{6BA5E21A-3AFC-4B42-9FF9-8A69C8CD976D}" type="presOf" srcId="{5DF533C3-03E1-E940-8C0E-639853B25A95}" destId="{2C22FE10-5945-5E49-8370-CF0034877786}" srcOrd="0" destOrd="0" presId="urn:microsoft.com/office/officeart/2005/8/layout/radial1"/>
    <dgm:cxn modelId="{4CEB1923-5F2D-E04D-B650-BAF7391FDE6B}" type="presOf" srcId="{8ADB4FE0-3058-AF47-A5CF-882B365D61E1}" destId="{79D1F94A-0724-0B4A-A8EF-7FA8670BBAC2}" srcOrd="1" destOrd="0" presId="urn:microsoft.com/office/officeart/2005/8/layout/radial1"/>
    <dgm:cxn modelId="{6F9EAA19-7241-A14C-B979-4322C37EDBBE}" type="presOf" srcId="{AC0536D2-F088-CC43-815B-359824B337C2}" destId="{60CD4C40-810C-DD44-A13D-F96096675226}" srcOrd="0" destOrd="0" presId="urn:microsoft.com/office/officeart/2005/8/layout/radial1"/>
    <dgm:cxn modelId="{092D7072-8FDA-5B46-A2C8-91B7062A006B}" type="presOf" srcId="{8E0FE308-0719-7549-9762-3CB9F571B096}" destId="{CF50055E-3CB7-0345-8315-BCFC30DD8FAA}" srcOrd="0" destOrd="0" presId="urn:microsoft.com/office/officeart/2005/8/layout/radial1"/>
    <dgm:cxn modelId="{B3749443-1476-7542-8D66-776C56A53516}" type="presOf" srcId="{8ADB4FE0-3058-AF47-A5CF-882B365D61E1}" destId="{E3C7C48A-E457-2747-86BC-F6DCCDEA264F}" srcOrd="0" destOrd="0" presId="urn:microsoft.com/office/officeart/2005/8/layout/radial1"/>
    <dgm:cxn modelId="{7F0625F1-9252-F944-A783-D75935BB97D1}" type="presOf" srcId="{8E0FE308-0719-7549-9762-3CB9F571B096}" destId="{A5C63E3C-EA28-474F-9640-18556B1E2BE4}" srcOrd="1" destOrd="0" presId="urn:microsoft.com/office/officeart/2005/8/layout/radial1"/>
    <dgm:cxn modelId="{396CC48F-54E2-B54A-AB06-6221CE310C11}" type="presOf" srcId="{E5AD9F7F-1413-374B-BFDD-6B15263CDFC3}" destId="{39585265-D5BD-6B49-BB05-F17B6EAB7E61}" srcOrd="0" destOrd="0" presId="urn:microsoft.com/office/officeart/2005/8/layout/radial1"/>
    <dgm:cxn modelId="{B88E2555-9500-6240-90B7-1788EC7FEF48}" type="presOf" srcId="{E3F537D4-6ED9-AD4C-AFD5-2423B89B8EA6}" destId="{7A2F4421-BE39-DF48-831F-FE216F378C94}" srcOrd="0" destOrd="0" presId="urn:microsoft.com/office/officeart/2005/8/layout/radial1"/>
    <dgm:cxn modelId="{7E41E836-8CE7-F747-8A56-D7C61648B34E}" srcId="{E5AD9F7F-1413-374B-BFDD-6B15263CDFC3}" destId="{4C1F2356-FD1E-BB4A-97B6-97115583A43B}" srcOrd="3" destOrd="0" parTransId="{8ADB4FE0-3058-AF47-A5CF-882B365D61E1}" sibTransId="{79790A36-5F55-3B42-9EA7-50D9F99D7D6F}"/>
    <dgm:cxn modelId="{63F08E8B-BCDD-C742-B8BC-71739A426EC5}" srcId="{E5AD9F7F-1413-374B-BFDD-6B15263CDFC3}" destId="{A0D405B8-B9A0-B84F-8563-980017064B0A}" srcOrd="7" destOrd="0" parTransId="{48475DC2-5041-6446-9E6B-55F973C52057}" sibTransId="{646815CC-39D7-3E42-8079-245FD313B3D6}"/>
    <dgm:cxn modelId="{F6319B32-325B-5147-82A4-BEB2C22EE001}" type="presParOf" srcId="{C4C3F358-47CA-9C40-9B07-EFAABD7EBE15}" destId="{39585265-D5BD-6B49-BB05-F17B6EAB7E61}" srcOrd="0" destOrd="0" presId="urn:microsoft.com/office/officeart/2005/8/layout/radial1"/>
    <dgm:cxn modelId="{F7E2E248-A8BC-D043-8975-27252E847200}" type="presParOf" srcId="{C4C3F358-47CA-9C40-9B07-EFAABD7EBE15}" destId="{60CD4C40-810C-DD44-A13D-F96096675226}" srcOrd="1" destOrd="0" presId="urn:microsoft.com/office/officeart/2005/8/layout/radial1"/>
    <dgm:cxn modelId="{8EAC4171-D163-E14A-AFBE-C6090F3411F1}" type="presParOf" srcId="{60CD4C40-810C-DD44-A13D-F96096675226}" destId="{7ECDF959-40EA-3A41-8003-D6AD03C7F709}" srcOrd="0" destOrd="0" presId="urn:microsoft.com/office/officeart/2005/8/layout/radial1"/>
    <dgm:cxn modelId="{583E4332-9EA4-0A48-A53C-9938F968A119}" type="presParOf" srcId="{C4C3F358-47CA-9C40-9B07-EFAABD7EBE15}" destId="{FCFB9592-42C6-9B40-BEDE-9A95B6588545}" srcOrd="2" destOrd="0" presId="urn:microsoft.com/office/officeart/2005/8/layout/radial1"/>
    <dgm:cxn modelId="{10AD9E9D-9176-CA49-BC12-E4B35C780ABD}" type="presParOf" srcId="{C4C3F358-47CA-9C40-9B07-EFAABD7EBE15}" destId="{A91D0C30-96A5-CA40-9B4B-0D9EC1A86C64}" srcOrd="3" destOrd="0" presId="urn:microsoft.com/office/officeart/2005/8/layout/radial1"/>
    <dgm:cxn modelId="{AC50986C-9E83-6E43-BFEF-0CAD247F07F1}" type="presParOf" srcId="{A91D0C30-96A5-CA40-9B4B-0D9EC1A86C64}" destId="{1F75D9DA-B59C-EF43-92F7-57DFFAA9D2C7}" srcOrd="0" destOrd="0" presId="urn:microsoft.com/office/officeart/2005/8/layout/radial1"/>
    <dgm:cxn modelId="{8917247F-1769-EB4F-9CFA-7F10884F9604}" type="presParOf" srcId="{C4C3F358-47CA-9C40-9B07-EFAABD7EBE15}" destId="{967C6BB5-DE37-694F-A686-D1E73E4AE801}" srcOrd="4" destOrd="0" presId="urn:microsoft.com/office/officeart/2005/8/layout/radial1"/>
    <dgm:cxn modelId="{1D2FEE63-2800-6F43-A4B7-91A0D696D016}" type="presParOf" srcId="{C4C3F358-47CA-9C40-9B07-EFAABD7EBE15}" destId="{A7D173CD-9BF1-A144-940C-CA8A89AF8694}" srcOrd="5" destOrd="0" presId="urn:microsoft.com/office/officeart/2005/8/layout/radial1"/>
    <dgm:cxn modelId="{F7E2CB19-61A0-4C47-B545-CE53145F631A}" type="presParOf" srcId="{A7D173CD-9BF1-A144-940C-CA8A89AF8694}" destId="{E48A4D96-8C5C-7548-A34E-39B0CE2AFBEC}" srcOrd="0" destOrd="0" presId="urn:microsoft.com/office/officeart/2005/8/layout/radial1"/>
    <dgm:cxn modelId="{C2A65E41-8266-F24B-A0AE-875FBFDAE5C9}" type="presParOf" srcId="{C4C3F358-47CA-9C40-9B07-EFAABD7EBE15}" destId="{10B4B1BC-0E82-304F-82FB-469EA6E007A0}" srcOrd="6" destOrd="0" presId="urn:microsoft.com/office/officeart/2005/8/layout/radial1"/>
    <dgm:cxn modelId="{522188DF-283F-094F-B2DF-CD22B3405248}" type="presParOf" srcId="{C4C3F358-47CA-9C40-9B07-EFAABD7EBE15}" destId="{E3C7C48A-E457-2747-86BC-F6DCCDEA264F}" srcOrd="7" destOrd="0" presId="urn:microsoft.com/office/officeart/2005/8/layout/radial1"/>
    <dgm:cxn modelId="{EAD70BB9-FFAF-584B-9291-D15E38D2BBCC}" type="presParOf" srcId="{E3C7C48A-E457-2747-86BC-F6DCCDEA264F}" destId="{79D1F94A-0724-0B4A-A8EF-7FA8670BBAC2}" srcOrd="0" destOrd="0" presId="urn:microsoft.com/office/officeart/2005/8/layout/radial1"/>
    <dgm:cxn modelId="{5ED0769E-ED09-6B4E-B916-64B7AF3D7D7F}" type="presParOf" srcId="{C4C3F358-47CA-9C40-9B07-EFAABD7EBE15}" destId="{3F4B1617-E0F4-AD44-9BBE-2D264E2266F0}" srcOrd="8" destOrd="0" presId="urn:microsoft.com/office/officeart/2005/8/layout/radial1"/>
    <dgm:cxn modelId="{28103858-C5C8-9A41-8015-4F1DB345B87D}" type="presParOf" srcId="{C4C3F358-47CA-9C40-9B07-EFAABD7EBE15}" destId="{CF50055E-3CB7-0345-8315-BCFC30DD8FAA}" srcOrd="9" destOrd="0" presId="urn:microsoft.com/office/officeart/2005/8/layout/radial1"/>
    <dgm:cxn modelId="{F20B83FE-13C7-0741-A9F8-EE87C0B8FBFD}" type="presParOf" srcId="{CF50055E-3CB7-0345-8315-BCFC30DD8FAA}" destId="{A5C63E3C-EA28-474F-9640-18556B1E2BE4}" srcOrd="0" destOrd="0" presId="urn:microsoft.com/office/officeart/2005/8/layout/radial1"/>
    <dgm:cxn modelId="{48D54066-DF48-5440-BEA5-77FBD1313B91}" type="presParOf" srcId="{C4C3F358-47CA-9C40-9B07-EFAABD7EBE15}" destId="{2C22FE10-5945-5E49-8370-CF0034877786}" srcOrd="10" destOrd="0" presId="urn:microsoft.com/office/officeart/2005/8/layout/radial1"/>
    <dgm:cxn modelId="{4A60A0F5-9B54-CC45-AA87-D02C1CD457BE}" type="presParOf" srcId="{C4C3F358-47CA-9C40-9B07-EFAABD7EBE15}" destId="{06188AC2-3657-194D-B89A-E9999D5303E7}" srcOrd="11" destOrd="0" presId="urn:microsoft.com/office/officeart/2005/8/layout/radial1"/>
    <dgm:cxn modelId="{8CD2645A-7729-9944-A6ED-D624B8094519}" type="presParOf" srcId="{06188AC2-3657-194D-B89A-E9999D5303E7}" destId="{1F146A3F-988E-AD43-9ED5-55E948CB49C6}" srcOrd="0" destOrd="0" presId="urn:microsoft.com/office/officeart/2005/8/layout/radial1"/>
    <dgm:cxn modelId="{09F570BE-8319-4E4C-897E-3E800DCE42F7}" type="presParOf" srcId="{C4C3F358-47CA-9C40-9B07-EFAABD7EBE15}" destId="{640E1DA0-8A8F-1647-B4C7-15F6815B9184}" srcOrd="12" destOrd="0" presId="urn:microsoft.com/office/officeart/2005/8/layout/radial1"/>
    <dgm:cxn modelId="{13EA6475-EB17-144A-B1CF-B60D0912B6AB}" type="presParOf" srcId="{C4C3F358-47CA-9C40-9B07-EFAABD7EBE15}" destId="{63E62929-8A62-5C48-B5BD-79C59EF1A675}" srcOrd="13" destOrd="0" presId="urn:microsoft.com/office/officeart/2005/8/layout/radial1"/>
    <dgm:cxn modelId="{486EEEB9-1865-4D4C-970E-224EDE0EF47E}" type="presParOf" srcId="{63E62929-8A62-5C48-B5BD-79C59EF1A675}" destId="{AD8CD7CB-6EC7-D242-AEB5-58C920839D10}" srcOrd="0" destOrd="0" presId="urn:microsoft.com/office/officeart/2005/8/layout/radial1"/>
    <dgm:cxn modelId="{35AD7E22-AAB3-7E48-A859-BC9E52191B59}" type="presParOf" srcId="{C4C3F358-47CA-9C40-9B07-EFAABD7EBE15}" destId="{7A2F4421-BE39-DF48-831F-FE216F378C94}" srcOrd="14" destOrd="0" presId="urn:microsoft.com/office/officeart/2005/8/layout/radial1"/>
    <dgm:cxn modelId="{55D84BCE-9000-4A40-8E52-DB2AE5CD6C64}" type="presParOf" srcId="{C4C3F358-47CA-9C40-9B07-EFAABD7EBE15}" destId="{781A1734-B5BB-404E-9ED2-9A32B12B9635}" srcOrd="15" destOrd="0" presId="urn:microsoft.com/office/officeart/2005/8/layout/radial1"/>
    <dgm:cxn modelId="{276FAF34-7252-6146-91AB-F949CF11EAD7}" type="presParOf" srcId="{781A1734-B5BB-404E-9ED2-9A32B12B9635}" destId="{64B0D20C-EC0A-924B-902F-4D7DAB8C30FF}" srcOrd="0" destOrd="0" presId="urn:microsoft.com/office/officeart/2005/8/layout/radial1"/>
    <dgm:cxn modelId="{68E19697-025A-1348-B8F8-09A9D9433969}" type="presParOf" srcId="{C4C3F358-47CA-9C40-9B07-EFAABD7EBE15}" destId="{326AD51C-E4B8-4B4A-9BDA-DE51395A8503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85265-D5BD-6B49-BB05-F17B6EAB7E61}">
      <dsp:nvSpPr>
        <dsp:cNvPr id="0" name=""/>
        <dsp:cNvSpPr/>
      </dsp:nvSpPr>
      <dsp:spPr>
        <a:xfrm>
          <a:off x="4729250" y="1816293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Marka Yaratma</a:t>
          </a:r>
        </a:p>
      </dsp:txBody>
      <dsp:txXfrm>
        <a:off x="4884059" y="1971102"/>
        <a:ext cx="747481" cy="747481"/>
      </dsp:txXfrm>
    </dsp:sp>
    <dsp:sp modelId="{60CD4C40-810C-DD44-A13D-F96096675226}">
      <dsp:nvSpPr>
        <dsp:cNvPr id="0" name=""/>
        <dsp:cNvSpPr/>
      </dsp:nvSpPr>
      <dsp:spPr>
        <a:xfrm rot="16200000">
          <a:off x="4887283" y="1436729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239274" y="1427250"/>
        <a:ext cx="37051" cy="37051"/>
      </dsp:txXfrm>
    </dsp:sp>
    <dsp:sp modelId="{FCFB9592-42C6-9B40-BEDE-9A95B6588545}">
      <dsp:nvSpPr>
        <dsp:cNvPr id="0" name=""/>
        <dsp:cNvSpPr/>
      </dsp:nvSpPr>
      <dsp:spPr>
        <a:xfrm>
          <a:off x="4729250" y="18160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1. Fiyat üzerinden  rekabet baskısı</a:t>
          </a:r>
        </a:p>
      </dsp:txBody>
      <dsp:txXfrm>
        <a:off x="4884059" y="172969"/>
        <a:ext cx="747481" cy="747481"/>
      </dsp:txXfrm>
    </dsp:sp>
    <dsp:sp modelId="{A91D0C30-96A5-CA40-9B4B-0D9EC1A86C64}">
      <dsp:nvSpPr>
        <dsp:cNvPr id="0" name=""/>
        <dsp:cNvSpPr/>
      </dsp:nvSpPr>
      <dsp:spPr>
        <a:xfrm rot="18900000">
          <a:off x="5523019" y="1700059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875010" y="1690581"/>
        <a:ext cx="37051" cy="37051"/>
      </dsp:txXfrm>
    </dsp:sp>
    <dsp:sp modelId="{967C6BB5-DE37-694F-A686-D1E73E4AE801}">
      <dsp:nvSpPr>
        <dsp:cNvPr id="0" name=""/>
        <dsp:cNvSpPr/>
      </dsp:nvSpPr>
      <dsp:spPr>
        <a:xfrm>
          <a:off x="6000722" y="544821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2. Rakiplerin artışı </a:t>
          </a:r>
        </a:p>
      </dsp:txBody>
      <dsp:txXfrm>
        <a:off x="6155531" y="699630"/>
        <a:ext cx="747481" cy="747481"/>
      </dsp:txXfrm>
    </dsp:sp>
    <dsp:sp modelId="{A7D173CD-9BF1-A144-940C-CA8A89AF8694}">
      <dsp:nvSpPr>
        <dsp:cNvPr id="0" name=""/>
        <dsp:cNvSpPr/>
      </dsp:nvSpPr>
      <dsp:spPr>
        <a:xfrm>
          <a:off x="5786349" y="2335795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138340" y="2326317"/>
        <a:ext cx="37051" cy="37051"/>
      </dsp:txXfrm>
    </dsp:sp>
    <dsp:sp modelId="{10B4B1BC-0E82-304F-82FB-469EA6E007A0}">
      <dsp:nvSpPr>
        <dsp:cNvPr id="0" name=""/>
        <dsp:cNvSpPr/>
      </dsp:nvSpPr>
      <dsp:spPr>
        <a:xfrm>
          <a:off x="6527383" y="1816293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3. Pazarın ve medyanın parçalı yapısı</a:t>
          </a:r>
        </a:p>
      </dsp:txBody>
      <dsp:txXfrm>
        <a:off x="6682192" y="1971102"/>
        <a:ext cx="747481" cy="747481"/>
      </dsp:txXfrm>
    </dsp:sp>
    <dsp:sp modelId="{E3C7C48A-E457-2747-86BC-F6DCCDEA264F}">
      <dsp:nvSpPr>
        <dsp:cNvPr id="0" name=""/>
        <dsp:cNvSpPr/>
      </dsp:nvSpPr>
      <dsp:spPr>
        <a:xfrm rot="2700000">
          <a:off x="5523019" y="2971531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875010" y="2962053"/>
        <a:ext cx="37051" cy="37051"/>
      </dsp:txXfrm>
    </dsp:sp>
    <dsp:sp modelId="{3F4B1617-E0F4-AD44-9BBE-2D264E2266F0}">
      <dsp:nvSpPr>
        <dsp:cNvPr id="0" name=""/>
        <dsp:cNvSpPr/>
      </dsp:nvSpPr>
      <dsp:spPr>
        <a:xfrm>
          <a:off x="6000722" y="3087765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4. Karmaşık marka stratejileri ve ilişkileri </a:t>
          </a:r>
        </a:p>
      </dsp:txBody>
      <dsp:txXfrm>
        <a:off x="6155531" y="3242574"/>
        <a:ext cx="747481" cy="747481"/>
      </dsp:txXfrm>
    </dsp:sp>
    <dsp:sp modelId="{CF50055E-3CB7-0345-8315-BCFC30DD8FAA}">
      <dsp:nvSpPr>
        <dsp:cNvPr id="0" name=""/>
        <dsp:cNvSpPr/>
      </dsp:nvSpPr>
      <dsp:spPr>
        <a:xfrm rot="5400000">
          <a:off x="4887283" y="3234862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239274" y="3225383"/>
        <a:ext cx="37051" cy="37051"/>
      </dsp:txXfrm>
    </dsp:sp>
    <dsp:sp modelId="{2C22FE10-5945-5E49-8370-CF0034877786}">
      <dsp:nvSpPr>
        <dsp:cNvPr id="0" name=""/>
        <dsp:cNvSpPr/>
      </dsp:nvSpPr>
      <dsp:spPr>
        <a:xfrm>
          <a:off x="4729250" y="3614426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5. Strateji değiştirmeye yönelik önyargı</a:t>
          </a:r>
        </a:p>
      </dsp:txBody>
      <dsp:txXfrm>
        <a:off x="4884059" y="3769235"/>
        <a:ext cx="747481" cy="747481"/>
      </dsp:txXfrm>
    </dsp:sp>
    <dsp:sp modelId="{06188AC2-3657-194D-B89A-E9999D5303E7}">
      <dsp:nvSpPr>
        <dsp:cNvPr id="0" name=""/>
        <dsp:cNvSpPr/>
      </dsp:nvSpPr>
      <dsp:spPr>
        <a:xfrm rot="8100000">
          <a:off x="4251547" y="2971531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4603538" y="2962053"/>
        <a:ext cx="37051" cy="37051"/>
      </dsp:txXfrm>
    </dsp:sp>
    <dsp:sp modelId="{640E1DA0-8A8F-1647-B4C7-15F6815B9184}">
      <dsp:nvSpPr>
        <dsp:cNvPr id="0" name=""/>
        <dsp:cNvSpPr/>
      </dsp:nvSpPr>
      <dsp:spPr>
        <a:xfrm>
          <a:off x="3457778" y="3087765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6. </a:t>
          </a:r>
          <a:r>
            <a:rPr lang="tr-TR" sz="1000" b="1" kern="1200" dirty="0" err="1"/>
            <a:t>İnovasyona</a:t>
          </a:r>
          <a:r>
            <a:rPr lang="tr-TR" sz="1000" b="1" kern="1200" dirty="0"/>
            <a:t> yönelik önyargı</a:t>
          </a:r>
        </a:p>
      </dsp:txBody>
      <dsp:txXfrm>
        <a:off x="3612587" y="3242574"/>
        <a:ext cx="747481" cy="747481"/>
      </dsp:txXfrm>
    </dsp:sp>
    <dsp:sp modelId="{63E62929-8A62-5C48-B5BD-79C59EF1A675}">
      <dsp:nvSpPr>
        <dsp:cNvPr id="0" name=""/>
        <dsp:cNvSpPr/>
      </dsp:nvSpPr>
      <dsp:spPr>
        <a:xfrm rot="10800000">
          <a:off x="3988216" y="2335795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4340207" y="2326317"/>
        <a:ext cx="37051" cy="37051"/>
      </dsp:txXfrm>
    </dsp:sp>
    <dsp:sp modelId="{7A2F4421-BE39-DF48-831F-FE216F378C94}">
      <dsp:nvSpPr>
        <dsp:cNvPr id="0" name=""/>
        <dsp:cNvSpPr/>
      </dsp:nvSpPr>
      <dsp:spPr>
        <a:xfrm>
          <a:off x="2931117" y="1816293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7.Başka yatırım imkanları baskısı</a:t>
          </a:r>
        </a:p>
      </dsp:txBody>
      <dsp:txXfrm>
        <a:off x="3085926" y="1971102"/>
        <a:ext cx="747481" cy="747481"/>
      </dsp:txXfrm>
    </dsp:sp>
    <dsp:sp modelId="{781A1734-B5BB-404E-9ED2-9A32B12B9635}">
      <dsp:nvSpPr>
        <dsp:cNvPr id="0" name=""/>
        <dsp:cNvSpPr/>
      </dsp:nvSpPr>
      <dsp:spPr>
        <a:xfrm rot="13500000">
          <a:off x="4251547" y="1700059"/>
          <a:ext cx="741033" cy="18094"/>
        </a:xfrm>
        <a:custGeom>
          <a:avLst/>
          <a:gdLst/>
          <a:ahLst/>
          <a:cxnLst/>
          <a:rect l="0" t="0" r="0" b="0"/>
          <a:pathLst>
            <a:path>
              <a:moveTo>
                <a:pt x="0" y="9047"/>
              </a:moveTo>
              <a:lnTo>
                <a:pt x="741033" y="904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4603538" y="1690581"/>
        <a:ext cx="37051" cy="37051"/>
      </dsp:txXfrm>
    </dsp:sp>
    <dsp:sp modelId="{326AD51C-E4B8-4B4A-9BDA-DE51395A8503}">
      <dsp:nvSpPr>
        <dsp:cNvPr id="0" name=""/>
        <dsp:cNvSpPr/>
      </dsp:nvSpPr>
      <dsp:spPr>
        <a:xfrm>
          <a:off x="3457778" y="544821"/>
          <a:ext cx="1057099" cy="10570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b="1" kern="1200" dirty="0"/>
            <a:t>8.Kısa dönemli baskılar</a:t>
          </a:r>
        </a:p>
      </dsp:txBody>
      <dsp:txXfrm>
        <a:off x="3612587" y="699630"/>
        <a:ext cx="747481" cy="747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14C95C-4754-3846-95C8-95008481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718EB0-EBB6-0745-9597-E2FB2A1F6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25AAB-D505-EC41-85DD-81393A4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BFD32-0A11-BD4D-8924-7597BC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3F658-A83A-C44A-8217-74D3A0DB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9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3B8A1-B472-FE4D-8FB5-1E8EF89B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11FE95-F774-5E40-9E72-852E80005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B85B1C-33B3-1041-9343-9085F693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76EE11-C72A-9E46-AA55-B637FC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86E5E-2416-D74E-82B6-4BC18EDF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C3DEB83-3048-824B-87F3-CB983ED15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A0968B9-DEF9-2A4D-8071-9499EFB1B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68BED-E936-904A-9FFE-F1231B87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1BFD9F-482B-FE42-A75A-AEFB38A8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B3ED22-39DB-1748-ACD5-AF7DF9C7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6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FC03D-FCB0-844A-9E53-3425BEE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9F377-5D61-1541-B9C6-866F6855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F6974-FD1E-F640-995B-37FC156F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624F7-83DC-8343-8F76-7908048C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D5B8EE-78A3-554D-8002-598A2B93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42460-34D9-C042-9475-06CAA4C3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79F26A-6C95-E345-A50E-5E32D968E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AA4CA-EFAC-B44E-87CB-5DA9836C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427EB7-F7FB-5F42-896A-C690DC0C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C1032D-13E9-564C-AA66-961179E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FD3033-A995-B140-99F4-6647AA46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23C8BD-F12E-994A-8420-E1484A9D5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C3B8E7-3FD6-AE43-A9BB-3ACD3ACF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54F43B-F002-DC47-9B15-D1E37721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62B01F-5EE0-144A-9420-2EC13266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97FE9-0E27-C644-BD5E-D95B85B5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7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7B51F-6459-014D-88A8-F9965928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57EE1-1A52-7A4A-BB10-A101C1E78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F1D1FB-F5F2-1B4B-89AE-A8229D8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6E7DB9-9ECD-DD49-A60B-7405C0BAB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C3B65D-CCD6-D04F-A8C8-42BF18577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C76958F-8B84-7345-96B2-4462BB53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92AECC-4D85-BE44-9A1E-3F23902A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3560E-0074-6849-8CF3-D3D46CC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949D89-45FC-704E-BD4C-511A1487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3E6B19-20AB-764E-B96C-FFBCFEB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E2AB5A-0A68-5240-A62E-26CCA923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CEA738-884B-454E-A1EA-3CF9B13D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62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53116E5-73EA-E84C-B217-02EC9ACA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D2D85B-6EAB-7A4C-9B63-8862A302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FB3F-2742-A24C-8A73-5B359B2E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6C408C-7743-5643-B41E-8BE269CA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2B54B-C020-B64C-8D9F-CF5A5803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2E4D84-FDE6-0F44-A865-72D0098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2F66FF-38B6-A849-8B48-716CA7C2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413AE-8DD1-7340-BC33-54A45BC0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88AC7-D4B6-B344-829C-F4266C5C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3E1BF0-6BE1-334C-B08A-8A7FBA10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D2F01A-2B55-6547-B7F7-FD28D1628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7B17E4-5D1B-6D49-86D8-E9DBE1F31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08FF5-4969-0043-A216-63DD0DE1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9261B2-D478-454B-9AA2-802F9058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A4C2C8-2C4E-A24F-8F52-22399FE2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39E14B-5062-FC45-AE61-B2D9FC9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D358F-AF5F-0440-9A74-511D0F25C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4B8A-6D3A-D042-82C1-8CA0CD9F8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29A09E-6494-0D4A-AF47-2D67E4F06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D8B45-2B45-2147-9C4D-778AF7950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1E89182F-3BB8-CF48-AC93-6576E49FB7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1825" y="1690688"/>
            <a:ext cx="7741759" cy="3397463"/>
          </a:xfr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C1118573-A5E8-574F-B8F1-5571F5D90C09}"/>
              </a:ext>
            </a:extLst>
          </p:cNvPr>
          <p:cNvSpPr txBox="1"/>
          <p:nvPr/>
        </p:nvSpPr>
        <p:spPr>
          <a:xfrm>
            <a:off x="1248937" y="5876693"/>
            <a:ext cx="9544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/>
              <a:t>Denençli</a:t>
            </a:r>
            <a:r>
              <a:rPr lang="tr-TR" dirty="0"/>
              <a:t> ve Babür Tosun, 2010, s. 14’ten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1421666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BFCF04-DABB-4E47-AAB5-20C57831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Yaratmada Güçlükler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68484FC-CC36-CE4C-A905-AD7484D95D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584743"/>
              </p:ext>
            </p:extLst>
          </p:nvPr>
        </p:nvGraphicFramePr>
        <p:xfrm>
          <a:off x="838200" y="1487277"/>
          <a:ext cx="10515600" cy="468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5870037D-2DA6-D941-93E0-72B5CC8D2923}"/>
              </a:ext>
            </a:extLst>
          </p:cNvPr>
          <p:cNvSpPr txBox="1"/>
          <p:nvPr/>
        </p:nvSpPr>
        <p:spPr>
          <a:xfrm>
            <a:off x="4241494" y="6279614"/>
            <a:ext cx="3811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/>
              <a:t>Aaker</a:t>
            </a:r>
            <a:r>
              <a:rPr lang="tr-TR" sz="1400" dirty="0"/>
              <a:t>, D. (1996, </a:t>
            </a:r>
            <a:r>
              <a:rPr lang="tr-TR" sz="1400" dirty="0" err="1"/>
              <a:t>Fig</a:t>
            </a:r>
            <a:r>
              <a:rPr lang="tr-TR" sz="1400" dirty="0"/>
              <a:t>. 1-7)’den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1922754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3AD10D-7ABF-854E-A251-92D11629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614363"/>
            <a:ext cx="10610849" cy="530066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3000" i="1" dirty="0"/>
          </a:p>
          <a:p>
            <a:pPr marL="0" indent="0">
              <a:buNone/>
            </a:pPr>
            <a:endParaRPr lang="tr-TR" sz="3000" i="1" dirty="0"/>
          </a:p>
          <a:p>
            <a:pPr marL="0" indent="0">
              <a:buNone/>
            </a:pPr>
            <a:r>
              <a:rPr lang="tr-TR" sz="3200" dirty="0"/>
              <a:t>“</a:t>
            </a:r>
            <a:r>
              <a:rPr lang="tr-TR" sz="3000" i="1" dirty="0" err="1"/>
              <a:t>İnovasyonda</a:t>
            </a:r>
            <a:r>
              <a:rPr lang="tr-TR" sz="3000" i="1" dirty="0"/>
              <a:t> başarılı olmak araştırma ve geliştirme bütçesinden daha fazlasıdır. Örgütlerin, insanların, süreçlerin ve kültürün </a:t>
            </a:r>
            <a:r>
              <a:rPr lang="tr-TR" sz="3000" i="1" dirty="0" err="1"/>
              <a:t>inovasyonu</a:t>
            </a:r>
            <a:r>
              <a:rPr lang="tr-TR" sz="3000" i="1" dirty="0"/>
              <a:t> desteklemesi şarttır. Ayrıca şirketin </a:t>
            </a:r>
            <a:r>
              <a:rPr lang="tr-TR" sz="3000" i="1" dirty="0" err="1"/>
              <a:t>inovasyonu</a:t>
            </a:r>
            <a:r>
              <a:rPr lang="tr-TR" sz="3000" i="1" dirty="0"/>
              <a:t> sahiplenmesini de içerir. Pek çok </a:t>
            </a:r>
            <a:r>
              <a:rPr lang="tr-TR" sz="3000" i="1" dirty="0" err="1"/>
              <a:t>inovasyon</a:t>
            </a:r>
            <a:r>
              <a:rPr lang="tr-TR" sz="3000" i="1" dirty="0"/>
              <a:t> markalaşamadığı ya da markaları yönetilmediği için zaman içinde kaybolmuştur.</a:t>
            </a:r>
            <a:r>
              <a:rPr lang="tr-TR" dirty="0"/>
              <a:t>”</a:t>
            </a:r>
          </a:p>
          <a:p>
            <a:pPr marL="0" indent="0" algn="r">
              <a:buNone/>
            </a:pPr>
            <a:r>
              <a:rPr lang="tr-TR" sz="3000" i="1" dirty="0"/>
              <a:t>David </a:t>
            </a:r>
            <a:r>
              <a:rPr lang="tr-TR" sz="3000" i="1" dirty="0" err="1"/>
              <a:t>Aaker</a:t>
            </a:r>
            <a:endParaRPr lang="tr-TR" sz="3000" i="1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Mazur ve Miles (2007, s.36)</a:t>
            </a:r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67844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3AD10D-7ABF-854E-A251-92D11629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614363"/>
            <a:ext cx="10610849" cy="530066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3000" i="1" dirty="0"/>
          </a:p>
          <a:p>
            <a:pPr marL="0" indent="0">
              <a:buNone/>
            </a:pPr>
            <a:r>
              <a:rPr lang="tr-TR" dirty="0"/>
              <a:t>“</a:t>
            </a:r>
            <a:r>
              <a:rPr lang="tr-TR" sz="3000" i="1" dirty="0"/>
              <a:t>Markaların çoğu kapasite fazlası, kuvvetli fiyat baskıları ve karlarda düşüş gibi sorunlarla karşı karşıya; çünkü ürün farklılaşmasının gelişmelerin bu kadar hızlı taklit edilmesi karşısında korunması zordur. (…) Buradaki medyadan okuma enerji ve farklılaşma noktaları yaratmak ve bunu korumaktır.</a:t>
            </a:r>
            <a:r>
              <a:rPr lang="tr-TR" dirty="0"/>
              <a:t>”</a:t>
            </a:r>
          </a:p>
          <a:p>
            <a:pPr marL="0" indent="0" algn="r">
              <a:buNone/>
            </a:pPr>
            <a:endParaRPr lang="tr-TR" sz="3000" i="1" dirty="0"/>
          </a:p>
          <a:p>
            <a:pPr marL="0" indent="0" algn="r">
              <a:buNone/>
            </a:pPr>
            <a:r>
              <a:rPr lang="tr-TR" sz="3000" i="1" dirty="0"/>
              <a:t>David </a:t>
            </a:r>
            <a:r>
              <a:rPr lang="tr-TR" sz="3000" i="1" dirty="0" err="1"/>
              <a:t>Aaker</a:t>
            </a:r>
            <a:endParaRPr lang="tr-TR" sz="3000" i="1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Mazur ve Miles (2007, s.36-37)</a:t>
            </a:r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37941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CEFC47-869E-0E48-866D-95434F72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30CD03-7AF7-3C41-BC29-51B5E166B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“</a:t>
            </a:r>
            <a:r>
              <a:rPr lang="tr-TR" i="1" dirty="0"/>
              <a:t>Bir öneri, marka kimliği ve konumu yaratırken ürün özelliklerinin ve müşterinin elde edeceği faydaların yerine marka kişiliği ve/veya örgütün çağrıştırdıklarını koymak ya da bu özellikleri ve faydaları marka kişiliği ve/veya örgütün çağrıştırdıklarıyla genişletmektir. Bunlar, ürünlerden daha kolay farklılaştırılabilir. Bir kişilik bir markanın sadece öne çıkmasını sağlamakla kalmaz, aynı zamanda onu daha yaklaşılabilir ve/veya güvenilir de kılar. Ürün özellikleri kolaylıkla taklit edilebilirken bir örgütün kültürü, değeri ve programları benzersiz kalacaktır.</a:t>
            </a:r>
            <a:r>
              <a:rPr lang="tr-TR" dirty="0"/>
              <a:t> ”</a:t>
            </a:r>
          </a:p>
          <a:p>
            <a:pPr marL="0" indent="0">
              <a:buNone/>
            </a:pPr>
            <a:endParaRPr lang="tr-TR" i="1" dirty="0"/>
          </a:p>
          <a:p>
            <a:pPr marL="0" indent="0" algn="r">
              <a:buNone/>
            </a:pPr>
            <a:r>
              <a:rPr lang="tr-TR" i="1" dirty="0"/>
              <a:t>David </a:t>
            </a:r>
            <a:r>
              <a:rPr lang="tr-TR" i="1" dirty="0" err="1"/>
              <a:t>Aaker</a:t>
            </a:r>
            <a:endParaRPr lang="tr-TR" i="1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47245E93-6CC1-E946-A02C-7F49705D22F9}"/>
              </a:ext>
            </a:extLst>
          </p:cNvPr>
          <p:cNvSpPr txBox="1"/>
          <p:nvPr/>
        </p:nvSpPr>
        <p:spPr>
          <a:xfrm>
            <a:off x="1228725" y="5943600"/>
            <a:ext cx="108156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Mazur ve Miles (2007, s.37)</a:t>
            </a:r>
          </a:p>
        </p:txBody>
      </p:sp>
    </p:spTree>
    <p:extLst>
      <p:ext uri="{BB962C8B-B14F-4D97-AF65-F5344CB8AC3E}">
        <p14:creationId xmlns:p14="http://schemas.microsoft.com/office/powerpoint/2010/main" val="3290136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414A0-D19B-9B4D-B394-0DEC74785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Güçlü Bir Markanın Geliştirilmesinin Başlıca Aşamaları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47D563-7E63-794A-AD6F-F66901AFC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b="1" i="1" dirty="0"/>
          </a:p>
          <a:p>
            <a:pPr>
              <a:buFont typeface="Wingdings" pitchFamily="2" charset="2"/>
              <a:buChar char="Ø"/>
            </a:pPr>
            <a:r>
              <a:rPr lang="tr-TR" b="1" i="1" dirty="0"/>
              <a:t> I. Değer Önerisi Geliştirmek</a:t>
            </a:r>
          </a:p>
          <a:p>
            <a:pPr marL="0" indent="0">
              <a:buNone/>
            </a:pPr>
            <a:endParaRPr lang="tr-TR" b="1" i="1" dirty="0"/>
          </a:p>
          <a:p>
            <a:pPr>
              <a:buFont typeface="Wingdings" pitchFamily="2" charset="2"/>
              <a:buChar char="Ø"/>
            </a:pPr>
            <a:r>
              <a:rPr lang="tr-TR" b="1" i="1" dirty="0"/>
              <a:t>II. Markayı İnşa Etmek </a:t>
            </a:r>
          </a:p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endParaRPr lang="tr-TR" b="1" i="1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(</a:t>
            </a:r>
            <a:r>
              <a:rPr lang="tr-TR" sz="1600" dirty="0" err="1"/>
              <a:t>Kotler</a:t>
            </a:r>
            <a:r>
              <a:rPr lang="tr-TR" sz="1600" dirty="0"/>
              <a:t>, 2009)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7446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00D807-A7DE-2041-82BA-2B79E24D1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I. Değer Önerisi Geliştirmek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13008B-1879-1944-A0E4-DE7D42D14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 Ürün için geniş bir konumlandırma seçin.</a:t>
            </a:r>
          </a:p>
          <a:p>
            <a:pPr marL="0" indent="0">
              <a:buNone/>
            </a:pPr>
            <a:r>
              <a:rPr lang="tr-TR" dirty="0"/>
              <a:t>	(</a:t>
            </a:r>
            <a:r>
              <a:rPr lang="tr-TR" dirty="0" err="1"/>
              <a:t>örn</a:t>
            </a:r>
            <a:r>
              <a:rPr lang="tr-TR" dirty="0"/>
              <a:t>; ürün liderliği, işletim mükemmelliği, müşteriye yakınlık, 	düşük maliyet lideri, niş işletme vb.)</a:t>
            </a:r>
          </a:p>
          <a:p>
            <a:pPr marL="0" indent="0">
              <a:buNone/>
            </a:pPr>
            <a:r>
              <a:rPr lang="tr-TR" dirty="0"/>
              <a:t>2.    Ürün için belirli bir konumlandırma seçin.</a:t>
            </a:r>
          </a:p>
          <a:p>
            <a:pPr marL="0" indent="0">
              <a:buNone/>
            </a:pPr>
            <a:r>
              <a:rPr lang="tr-TR" dirty="0"/>
              <a:t> 	(</a:t>
            </a:r>
            <a:r>
              <a:rPr lang="tr-TR" dirty="0" err="1"/>
              <a:t>örn</a:t>
            </a:r>
            <a:r>
              <a:rPr lang="tr-TR" dirty="0"/>
              <a:t>; en iyi kalite, en iyi performans, en güvenilir, en dayanıklı, en 	emniyetli, en hızlı, en iyi tasarım vb.)</a:t>
            </a:r>
          </a:p>
          <a:p>
            <a:pPr marL="514350" indent="-514350">
              <a:buAutoNum type="arabicPeriod" startAt="3"/>
            </a:pPr>
            <a:r>
              <a:rPr lang="tr-TR" dirty="0"/>
              <a:t>Ürün için bir değer konumlandırması seçin.</a:t>
            </a:r>
          </a:p>
          <a:p>
            <a:pPr marL="514350" indent="-514350">
              <a:buAutoNum type="arabicPeriod" startAt="3"/>
            </a:pPr>
            <a:r>
              <a:rPr lang="tr-TR" dirty="0"/>
              <a:t>Ürün için toplam değer önerisi geliştirin.</a:t>
            </a:r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(</a:t>
            </a:r>
            <a:r>
              <a:rPr lang="tr-TR" sz="1600" dirty="0" err="1"/>
              <a:t>Kotler</a:t>
            </a:r>
            <a:r>
              <a:rPr lang="tr-TR" sz="1600" dirty="0"/>
              <a:t>, 2009, s. 69)</a:t>
            </a:r>
          </a:p>
        </p:txBody>
      </p:sp>
    </p:spTree>
    <p:extLst>
      <p:ext uri="{BB962C8B-B14F-4D97-AF65-F5344CB8AC3E}">
        <p14:creationId xmlns:p14="http://schemas.microsoft.com/office/powerpoint/2010/main" val="3230757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A09BF3-B516-734A-8A1C-CD1C2DC1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Konumlandırma Stratejileri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0E8F01-42AA-C544-8BB1-4306C5016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Ürün özelliklerine göre konumlandırma</a:t>
            </a:r>
          </a:p>
          <a:p>
            <a:r>
              <a:rPr lang="tr-TR" dirty="0"/>
              <a:t>Ürün sınıfına göre konumlandırma</a:t>
            </a:r>
          </a:p>
          <a:p>
            <a:r>
              <a:rPr lang="tr-TR" dirty="0"/>
              <a:t>Duygusal yarara göre konumlandırma</a:t>
            </a:r>
          </a:p>
          <a:p>
            <a:r>
              <a:rPr lang="tr-TR" dirty="0"/>
              <a:t>Rasyonel ve duygusal yarar bileşimine göre konumlandırma</a:t>
            </a:r>
          </a:p>
          <a:p>
            <a:r>
              <a:rPr lang="tr-TR" dirty="0"/>
              <a:t>Kullanımına göre konumlandırma</a:t>
            </a:r>
          </a:p>
          <a:p>
            <a:r>
              <a:rPr lang="tr-TR" dirty="0"/>
              <a:t>Kullanıcıya göre konumlandırma</a:t>
            </a:r>
          </a:p>
          <a:p>
            <a:r>
              <a:rPr lang="tr-TR" dirty="0"/>
              <a:t>Coğrafi alana göre konumlandırma</a:t>
            </a:r>
          </a:p>
          <a:p>
            <a:r>
              <a:rPr lang="tr-TR" dirty="0"/>
              <a:t>Fiyat-kalite esasına göre konumlandırma </a:t>
            </a:r>
          </a:p>
          <a:p>
            <a:pPr marL="0" indent="0" algn="r">
              <a:buNone/>
            </a:pPr>
            <a:r>
              <a:rPr lang="tr-TR" sz="1600" dirty="0"/>
              <a:t>(Babür Tosun, 2014)</a:t>
            </a:r>
          </a:p>
        </p:txBody>
      </p:sp>
    </p:spTree>
    <p:extLst>
      <p:ext uri="{BB962C8B-B14F-4D97-AF65-F5344CB8AC3E}">
        <p14:creationId xmlns:p14="http://schemas.microsoft.com/office/powerpoint/2010/main" val="2142293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429</Words>
  <Application>Microsoft Office PowerPoint</Application>
  <PresentationFormat>Geniş ekran</PresentationFormat>
  <Paragraphs>61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PowerPoint Sunusu</vt:lpstr>
      <vt:lpstr>Marka Yaratmada Güçlükler</vt:lpstr>
      <vt:lpstr>PowerPoint Sunusu</vt:lpstr>
      <vt:lpstr>PowerPoint Sunusu</vt:lpstr>
      <vt:lpstr>PowerPoint Sunusu</vt:lpstr>
      <vt:lpstr>Güçlü Bir Markanın Geliştirilmesinin Başlıca Aşamaları </vt:lpstr>
      <vt:lpstr>I. Değer Önerisi Geliştirmek</vt:lpstr>
      <vt:lpstr>Marka Konumlandırma Stratejileri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ilaum</cp:lastModifiedBy>
  <cp:revision>93</cp:revision>
  <dcterms:created xsi:type="dcterms:W3CDTF">2020-07-05T09:05:55Z</dcterms:created>
  <dcterms:modified xsi:type="dcterms:W3CDTF">2020-07-10T09:20:35Z</dcterms:modified>
</cp:coreProperties>
</file>