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0"/>
  </p:handoutMasterIdLst>
  <p:sldIdLst>
    <p:sldId id="264" r:id="rId3"/>
    <p:sldId id="413" r:id="rId5"/>
    <p:sldId id="514" r:id="rId6"/>
    <p:sldId id="515" r:id="rId7"/>
    <p:sldId id="414" r:id="rId8"/>
    <p:sldId id="516" r:id="rId9"/>
  </p:sldIdLst>
  <p:sldSz cx="9144000" cy="6858000" type="screen4x3"/>
  <p:notesSz cx="6745605" cy="9882505"/>
  <p:defaultTextStyle>
    <a:defPPr>
      <a:defRPr lang="tr-TR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1C73"/>
    <a:srgbClr val="FBBDE6"/>
    <a:srgbClr val="E24CCD"/>
    <a:srgbClr val="824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588" cy="493713"/>
          </a:xfrm>
          <a:prstGeom prst="rect">
            <a:avLst/>
          </a:prstGeom>
        </p:spPr>
        <p:txBody>
          <a:bodyPr vert="horz" lIns="90901" tIns="45450" rIns="90901" bIns="45450" rtlCol="0"/>
          <a:lstStyle>
            <a:lvl1pPr algn="l">
              <a:defRPr sz="12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21113" y="0"/>
            <a:ext cx="2922588" cy="493713"/>
          </a:xfrm>
          <a:prstGeom prst="rect">
            <a:avLst/>
          </a:prstGeom>
        </p:spPr>
        <p:txBody>
          <a:bodyPr vert="horz" lIns="90901" tIns="45450" rIns="90901" bIns="45450" rtlCol="0"/>
          <a:lstStyle>
            <a:lvl1pPr algn="r"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4E6227F-6650-48DB-95CB-FECACAC8F70A}" type="datetimeFigureOut">
              <a:rPr kumimoji="0" lang="tr-TR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386888"/>
            <a:ext cx="2922588" cy="493713"/>
          </a:xfrm>
          <a:prstGeom prst="rect">
            <a:avLst/>
          </a:prstGeom>
        </p:spPr>
        <p:txBody>
          <a:bodyPr vert="horz" lIns="90901" tIns="45450" rIns="90901" bIns="45450" rtlCol="0" anchor="b"/>
          <a:lstStyle>
            <a:lvl1pPr algn="l">
              <a:defRPr sz="12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21113" y="9386888"/>
            <a:ext cx="2922588" cy="493713"/>
          </a:xfrm>
          <a:prstGeom prst="rect">
            <a:avLst/>
          </a:prstGeom>
        </p:spPr>
        <p:txBody>
          <a:bodyPr vert="horz" lIns="90901" tIns="45450" rIns="90901" bIns="45450" rtlCol="0" anchor="b"/>
          <a:p>
            <a:pPr lvl="0" algn="r" eaLnBrk="1" hangingPunct="1">
              <a:buNone/>
            </a:pPr>
            <a:fld id="{9A0DB2DC-4C9A-4742-B13C-FB6460FD3503}" type="slidenum">
              <a:rPr lang="tr-TR" sz="1200" dirty="0"/>
            </a:fld>
            <a:endParaRPr lang="tr-TR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901" tIns="45450" rIns="90901" bIns="45450" numCol="1" anchor="t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2588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901" tIns="45450" rIns="90901" bIns="45450" numCol="1" anchor="t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4932" name="Rectangle 4"/>
          <p:cNvSpPr>
            <a:spLocks noRot="1" noTextEdit="1"/>
          </p:cNvSpPr>
          <p:nvPr>
            <p:ph type="sldImg" idx="2"/>
          </p:nvPr>
        </p:nvSpPr>
        <p:spPr>
          <a:xfrm>
            <a:off x="903288" y="741363"/>
            <a:ext cx="4938712" cy="370522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4238"/>
            <a:ext cx="5395913" cy="44465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901" tIns="45450" rIns="90901" bIns="45450" numCol="1" anchor="t" anchorCtr="0" compatLnSpc="1"/>
          <a:p>
            <a:pPr lvl="0"/>
            <a:r>
              <a:rPr lang="tr-TR" altLang="tr-TR" dirty="0"/>
              <a:t>Asıl metin stillerini düzenlemek için tıklatın</a:t>
            </a:r>
            <a:endParaRPr lang="tr-TR" altLang="tr-TR" dirty="0"/>
          </a:p>
          <a:p>
            <a:pPr lvl="1"/>
            <a:r>
              <a:rPr lang="tr-TR" altLang="tr-TR" dirty="0"/>
              <a:t>İkinci düzey</a:t>
            </a:r>
            <a:endParaRPr lang="tr-TR" altLang="tr-TR" dirty="0"/>
          </a:p>
          <a:p>
            <a:pPr lvl="2"/>
            <a:r>
              <a:rPr lang="tr-TR" altLang="tr-TR" dirty="0"/>
              <a:t>Üçüncü düzey</a:t>
            </a:r>
            <a:endParaRPr lang="tr-TR" altLang="tr-TR" dirty="0"/>
          </a:p>
          <a:p>
            <a:pPr lvl="3"/>
            <a:r>
              <a:rPr lang="tr-TR" altLang="tr-TR" dirty="0"/>
              <a:t>Dördüncü düzey</a:t>
            </a:r>
            <a:endParaRPr lang="tr-TR" altLang="tr-TR" dirty="0"/>
          </a:p>
          <a:p>
            <a:pPr lvl="4"/>
            <a:r>
              <a:rPr lang="tr-TR" altLang="tr-TR" dirty="0"/>
              <a:t>Beşinci düzey</a:t>
            </a:r>
            <a:endParaRPr lang="tr-TR" altLang="tr-TR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6888"/>
            <a:ext cx="2922588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901" tIns="45450" rIns="90901" bIns="45450" numCol="1" anchor="b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386888"/>
            <a:ext cx="2922588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901" tIns="45450" rIns="90901" bIns="4545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tr-TR" altLang="tr-TR" sz="1200" dirty="0"/>
            </a:fld>
            <a:endParaRPr lang="tr-TR" altLang="tr-TR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2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21113" y="9386888"/>
            <a:ext cx="2922587" cy="493712"/>
          </a:xfrm>
          <a:prstGeom prst="rect">
            <a:avLst/>
          </a:prstGeom>
          <a:noFill/>
          <a:ln w="9525">
            <a:noFill/>
          </a:ln>
        </p:spPr>
        <p:txBody>
          <a:bodyPr lIns="90901" tIns="45450" rIns="90901" bIns="45450" anchor="b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tr-TR" altLang="tr-TR" dirty="0"/>
            </a:fld>
            <a:endParaRPr lang="tr-TR" altLang="tr-TR" dirty="0"/>
          </a:p>
        </p:txBody>
      </p:sp>
      <p:sp>
        <p:nvSpPr>
          <p:cNvPr id="133123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/>
          </p:cNvSpPr>
          <p:nvPr>
            <p:ph type="body" idx="1"/>
          </p:nvPr>
        </p:nvSpPr>
        <p:spPr>
          <a:xfrm>
            <a:off x="674688" y="4694238"/>
            <a:ext cx="5395912" cy="4446587"/>
          </a:xfrm>
          <a:ln/>
        </p:spPr>
        <p:txBody>
          <a:bodyPr wrap="square" lIns="90901" tIns="45450" rIns="90901" bIns="45450" anchor="t"/>
          <a:p>
            <a:pPr lvl="0" eaLnBrk="1" hangingPunct="1"/>
            <a:endParaRPr lang="tr-TR" altLang="tr-T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tr-TR" altLang="tr-TR" dirty="0">
                <a:latin typeface="Arial" panose="020B0604020202020204" pitchFamily="34" charset="0"/>
              </a:rPr>
            </a:fld>
            <a:endParaRPr lang="tr-TR" altLang="tr-T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tr-TR" altLang="tr-TR" dirty="0">
                <a:latin typeface="Arial" panose="020B0604020202020204" pitchFamily="34" charset="0"/>
              </a:rPr>
            </a:fld>
            <a:endParaRPr lang="tr-TR" altLang="tr-T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tr-TR" altLang="tr-TR" dirty="0">
                <a:latin typeface="Arial" panose="020B0604020202020204" pitchFamily="34" charset="0"/>
              </a:rPr>
            </a:fld>
            <a:endParaRPr lang="tr-TR" altLang="tr-T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tr-TR" altLang="tr-TR" dirty="0">
                <a:latin typeface="Arial" panose="020B0604020202020204" pitchFamily="34" charset="0"/>
              </a:rPr>
            </a:fld>
            <a:endParaRPr lang="tr-TR" altLang="tr-T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tr-TR" altLang="tr-TR" dirty="0">
                <a:latin typeface="Arial" panose="020B0604020202020204" pitchFamily="34" charset="0"/>
              </a:rPr>
            </a:fld>
            <a:endParaRPr lang="tr-TR" altLang="tr-T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tr-TR" altLang="tr-TR" dirty="0">
                <a:latin typeface="Arial" panose="020B0604020202020204" pitchFamily="34" charset="0"/>
              </a:rPr>
            </a:fld>
            <a:endParaRPr lang="tr-TR" altLang="tr-T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tr-TR" altLang="tr-TR" dirty="0">
                <a:latin typeface="Arial" panose="020B0604020202020204" pitchFamily="34" charset="0"/>
              </a:rPr>
            </a:fld>
            <a:endParaRPr lang="tr-TR" altLang="tr-T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tr-TR" altLang="tr-TR" dirty="0">
                <a:latin typeface="Arial" panose="020B0604020202020204" pitchFamily="34" charset="0"/>
              </a:rPr>
            </a:fld>
            <a:endParaRPr lang="tr-TR" altLang="tr-T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tr-TR" altLang="tr-TR" dirty="0">
                <a:latin typeface="Arial" panose="020B0604020202020204" pitchFamily="34" charset="0"/>
              </a:rPr>
            </a:fld>
            <a:endParaRPr lang="tr-TR" altLang="tr-T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tr-TR" altLang="tr-TR" dirty="0">
                <a:latin typeface="Arial" panose="020B0604020202020204" pitchFamily="34" charset="0"/>
              </a:rPr>
            </a:fld>
            <a:endParaRPr lang="tr-TR" altLang="tr-T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9" name="Footer Placeholder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Slide Number Placeholder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tr-TR" altLang="tr-TR" dirty="0">
                <a:latin typeface="Arial" panose="020B0604020202020204" pitchFamily="34" charset="0"/>
              </a:rPr>
            </a:fld>
            <a:endParaRPr lang="tr-TR" altLang="tr-T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algn="ctr" eaLnBrk="1" hangingPunct="1"/>
            <a:r>
              <a:rPr lang="tr-TR" altLang="tr-TR" sz="3400" b="1" dirty="0"/>
              <a:t>Sağlık Sistemi</a:t>
            </a:r>
            <a:endParaRPr lang="tr-TR" altLang="tr-TR" b="1" dirty="0"/>
          </a:p>
        </p:txBody>
      </p:sp>
      <p:sp>
        <p:nvSpPr>
          <p:cNvPr id="19459" name="Rectangle 3"/>
          <p:cNvSpPr>
            <a:spLocks noGrp="1"/>
          </p:cNvSpPr>
          <p:nvPr>
            <p:ph idx="1" hasCustomPrompt="1"/>
          </p:nvPr>
        </p:nvSpPr>
        <p:spPr>
          <a:xfrm>
            <a:off x="539750" y="1762125"/>
            <a:ext cx="7802563" cy="4114800"/>
          </a:xfrm>
          <a:ln/>
        </p:spPr>
        <p:txBody>
          <a:bodyPr vert="horz" wrap="square" lIns="91440" tIns="45720" rIns="91440" bIns="45720" anchor="ctr"/>
          <a:p>
            <a:pPr marL="457200" lvl="1" indent="0" eaLnBrk="1" hangingPunct="1">
              <a:buNone/>
            </a:pPr>
            <a:endParaRPr lang="tr-TR" altLang="tr-TR" sz="3000" dirty="0"/>
          </a:p>
          <a:p>
            <a:pPr lvl="1" eaLnBrk="1" hangingPunct="1"/>
            <a:r>
              <a:rPr lang="tr-TR" altLang="tr-TR" sz="3200" dirty="0"/>
              <a:t>Temel amacı sağlığı geliştirmek, iyileştirmek ya da korumak olan tüm faaliyetler (WHO, 2000)</a:t>
            </a:r>
            <a:endParaRPr lang="tr-TR" altLang="tr-TR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1 Başlık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algn="ctr"/>
            <a:r>
              <a:rPr lang="tr-TR" altLang="tr-TR" b="1" dirty="0"/>
              <a:t>Sağlık sistemlerinin üç temel amacı;</a:t>
            </a:r>
            <a:endParaRPr lang="tr-TR" altLang="tr-TR" b="1" dirty="0"/>
          </a:p>
        </p:txBody>
      </p:sp>
      <p:sp>
        <p:nvSpPr>
          <p:cNvPr id="3" name="2 Metin kutusu"/>
          <p:cNvSpPr txBox="1"/>
          <p:nvPr/>
        </p:nvSpPr>
        <p:spPr>
          <a:xfrm>
            <a:off x="760730" y="2592388"/>
            <a:ext cx="7416800" cy="2030095"/>
          </a:xfrm>
          <a:prstGeom prst="rect">
            <a:avLst/>
          </a:prstGeom>
          <a:noFill/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sz="2800" dirty="0">
                <a:latin typeface="Verdana" panose="020B0604030504040204" pitchFamily="34" charset="0"/>
              </a:rPr>
              <a:t>Hizmet ettiği toplumun sağlığını geliştirmek, </a:t>
            </a:r>
            <a:endParaRPr sz="2800" dirty="0">
              <a:latin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sz="2800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Text Box 2"/>
          <p:cNvSpPr txBox="1"/>
          <p:nvPr/>
        </p:nvSpPr>
        <p:spPr>
          <a:xfrm>
            <a:off x="937260" y="1929130"/>
            <a:ext cx="7608570" cy="2584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sz="3600" dirty="0">
                <a:latin typeface="Verdana" panose="020B0604030504040204" pitchFamily="34" charset="0"/>
                <a:sym typeface="+mn-ea"/>
              </a:rPr>
              <a:t>Bireylerin beklentilerine cevap vermek, </a:t>
            </a:r>
            <a:endParaRPr sz="3600" dirty="0">
              <a:latin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n-US" sz="3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Text Box 2"/>
          <p:cNvSpPr txBox="1"/>
          <p:nvPr/>
        </p:nvSpPr>
        <p:spPr>
          <a:xfrm>
            <a:off x="457200" y="2921635"/>
            <a:ext cx="784796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sz="3200" dirty="0">
                <a:latin typeface="Verdana" panose="020B0604030504040204" pitchFamily="34" charset="0"/>
                <a:sym typeface="+mn-ea"/>
              </a:rPr>
              <a:t>Hastalığın maliyetine karşı finansal koruma sağlamak.</a:t>
            </a:r>
            <a:endParaRPr lang="en-US" sz="3200" dirty="0">
              <a:latin typeface="Verdana" panose="020B0604030504040204" pitchFamily="34" charset="0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1 Başlık"/>
          <p:cNvSpPr>
            <a:spLocks noGrp="1"/>
          </p:cNvSpPr>
          <p:nvPr>
            <p:ph type="title" hasCustomPrompt="1"/>
          </p:nvPr>
        </p:nvSpPr>
        <p:spPr>
          <a:xfrm>
            <a:off x="395288" y="676275"/>
            <a:ext cx="8064500" cy="923925"/>
          </a:xfrm>
          <a:ln/>
        </p:spPr>
        <p:txBody>
          <a:bodyPr vert="horz" wrap="square" lIns="91440" tIns="45720" rIns="91440" bIns="45720" anchor="ctr"/>
          <a:p>
            <a:r>
              <a:rPr lang="tr-TR" altLang="tr-TR" b="1" dirty="0"/>
              <a:t>Sağlık Sistemi </a:t>
            </a:r>
            <a:r>
              <a:rPr lang="tr-TR" altLang="tr-TR" b="1" dirty="0">
                <a:solidFill>
                  <a:srgbClr val="FF0000"/>
                </a:solidFill>
              </a:rPr>
              <a:t>Performansı </a:t>
            </a:r>
            <a:r>
              <a:rPr lang="tr-TR" altLang="tr-TR" b="1" dirty="0"/>
              <a:t>geliştirmeye yönelik fonksiyonlar;</a:t>
            </a:r>
            <a:endParaRPr lang="tr-TR" altLang="tr-TR" b="1" dirty="0"/>
          </a:p>
        </p:txBody>
      </p:sp>
      <p:sp>
        <p:nvSpPr>
          <p:cNvPr id="3" name="2 Metin kutusu"/>
          <p:cNvSpPr txBox="1"/>
          <p:nvPr/>
        </p:nvSpPr>
        <p:spPr>
          <a:xfrm>
            <a:off x="611188" y="2133600"/>
            <a:ext cx="8045450" cy="230695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>
              <a:lnSpc>
                <a:spcPct val="150000"/>
              </a:lnSpc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kumimoji="0" lang="tr-TR" sz="3200" kern="1200" cap="none" spc="0" normalizeH="0" baseline="0" noProof="0" dirty="0">
                <a:latin typeface="+mn-lt"/>
                <a:ea typeface="+mn-ea"/>
                <a:cs typeface="Arial" panose="020B0604020202020204" pitchFamily="34" charset="0"/>
              </a:rPr>
              <a:t>Yönetim, </a:t>
            </a:r>
            <a:endParaRPr kumimoji="0" lang="tr-TR" sz="3200" kern="1200" cap="none" spc="0" normalizeH="0" baseline="0" noProof="0" dirty="0">
              <a:latin typeface="+mn-lt"/>
              <a:ea typeface="+mn-ea"/>
              <a:cs typeface="Arial" panose="020B0604020202020204" pitchFamily="34" charset="0"/>
            </a:endParaRPr>
          </a:p>
          <a:p>
            <a:pPr marR="0" defTabSz="914400">
              <a:lnSpc>
                <a:spcPct val="150000"/>
              </a:lnSpc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kumimoji="0" lang="tr-TR" sz="3200" kern="1200" cap="none" spc="0" normalizeH="0" baseline="0" noProof="0" dirty="0">
                <a:latin typeface="+mn-lt"/>
                <a:ea typeface="+mn-ea"/>
                <a:cs typeface="Arial" panose="020B0604020202020204" pitchFamily="34" charset="0"/>
              </a:rPr>
              <a:t>Kaynak yaratma, </a:t>
            </a:r>
            <a:endParaRPr kumimoji="0" lang="tr-TR" sz="3200" kern="1200" cap="none" spc="0" normalizeH="0" baseline="0" noProof="0" dirty="0">
              <a:latin typeface="+mn-lt"/>
              <a:ea typeface="+mn-ea"/>
              <a:cs typeface="Arial" panose="020B0604020202020204" pitchFamily="34" charset="0"/>
            </a:endParaRPr>
          </a:p>
          <a:p>
            <a:pPr marR="0" defTabSz="914400">
              <a:lnSpc>
                <a:spcPct val="150000"/>
              </a:lnSpc>
              <a:buClrTx/>
              <a:buSzTx/>
              <a:buFont typeface="Wingdings" panose="05000000000000000000" pitchFamily="2" charset="2"/>
              <a:defRPr/>
            </a:pPr>
            <a:endParaRPr kumimoji="0" lang="tr-TR" sz="3200" kern="1200" cap="none" spc="0" normalizeH="0" baseline="0" noProof="0" dirty="0"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Text Box 2"/>
          <p:cNvSpPr txBox="1"/>
          <p:nvPr/>
        </p:nvSpPr>
        <p:spPr>
          <a:xfrm>
            <a:off x="1316355" y="2967990"/>
            <a:ext cx="452564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R="0" defTabSz="914400">
              <a:lnSpc>
                <a:spcPct val="150000"/>
              </a:lnSpc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tr-TR" sz="3200" noProof="0" dirty="0">
                <a:latin typeface="+mn-lt"/>
                <a:cs typeface="Arial" panose="020B0604020202020204" pitchFamily="34" charset="0"/>
                <a:sym typeface="+mn-ea"/>
              </a:rPr>
              <a:t>Finansman </a:t>
            </a:r>
            <a:endParaRPr kumimoji="0" lang="tr-TR" sz="3200" kern="1200" cap="none" spc="0" normalizeH="0" baseline="0" noProof="0" dirty="0">
              <a:latin typeface="+mn-lt"/>
              <a:ea typeface="+mn-ea"/>
              <a:cs typeface="Arial" panose="020B0604020202020204" pitchFamily="34" charset="0"/>
            </a:endParaRPr>
          </a:p>
          <a:p>
            <a:pPr marR="0" defTabSz="914400">
              <a:lnSpc>
                <a:spcPct val="150000"/>
              </a:lnSpc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tr-TR" sz="3200" noProof="0" dirty="0">
                <a:latin typeface="+mn-lt"/>
                <a:cs typeface="Arial" panose="020B0604020202020204" pitchFamily="34" charset="0"/>
                <a:sym typeface="+mn-ea"/>
              </a:rPr>
              <a:t>Hizmet sunumu.</a:t>
            </a:r>
            <a:endParaRPr lang="en-US" sz="3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TC102455596[[fn=İlkbahar]]</Template>
  <TotalTime>0</TotalTime>
  <Words>392</Words>
  <Application>WPS Presentation</Application>
  <PresentationFormat>Ekran Gösterisi (4:3)</PresentationFormat>
  <Paragraphs>23</Paragraphs>
  <Slides>6</Slides>
  <Notes>105</Notes>
  <HiddenSlides>0</HiddenSlides>
  <MMClips>0</MMClips>
  <ScaleCrop>false</ScaleCrop>
  <HeadingPairs>
    <vt:vector size="6" baseType="variant">
      <vt:variant>
        <vt:lpstr>已用的字体</vt:lpstr>
      </vt:variant>
      <vt:variant>
        <vt:i4>21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28" baseType="lpstr">
      <vt:lpstr>Arial</vt:lpstr>
      <vt:lpstr>SimSun</vt:lpstr>
      <vt:lpstr>Wingdings</vt:lpstr>
      <vt:lpstr>Verdana</vt:lpstr>
      <vt:lpstr>Trebuchet MS</vt:lpstr>
      <vt:lpstr>Wingdings 2</vt:lpstr>
      <vt:lpstr>Wingdings</vt:lpstr>
      <vt:lpstr>Franklin Gothic Medium</vt:lpstr>
      <vt:lpstr>Franklin Gothic Book</vt:lpstr>
      <vt:lpstr>Calibri</vt:lpstr>
      <vt:lpstr>Times New Roman</vt:lpstr>
      <vt:lpstr>Symbol</vt:lpstr>
      <vt:lpstr>Shruti</vt:lpstr>
      <vt:lpstr>Segoe Print</vt:lpstr>
      <vt:lpstr>Trebuchet MS</vt:lpstr>
      <vt:lpstr>Arial</vt:lpstr>
      <vt:lpstr>Wingdings 2</vt:lpstr>
      <vt:lpstr>Courier New</vt:lpstr>
      <vt:lpstr>Microsoft YaHei</vt:lpstr>
      <vt:lpstr/>
      <vt:lpstr>Arial Unicode MS</vt:lpstr>
      <vt:lpstr>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sağlık politikaları</dc:title>
  <dc:creator>Vaio</dc:creator>
  <cp:lastModifiedBy>Nesibe Uzel Yar</cp:lastModifiedBy>
  <cp:revision>121</cp:revision>
  <cp:lastPrinted>2015-03-26T10:43:24Z</cp:lastPrinted>
  <dcterms:created xsi:type="dcterms:W3CDTF">2008-06-10T19:32:57Z</dcterms:created>
  <dcterms:modified xsi:type="dcterms:W3CDTF">2020-02-06T14:23:40Z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1033-11.2.0.8341</vt:lpwstr>
  </property>
</Properties>
</file>