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</a:t>
            </a:r>
            <a:r>
              <a:rPr lang="tr-TR" dirty="0" err="1" smtClean="0"/>
              <a:t>subject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Art</a:t>
            </a:r>
            <a:r>
              <a:rPr lang="tr-TR" dirty="0" smtClean="0"/>
              <a:t>s</a:t>
            </a:r>
            <a:r>
              <a:rPr lang="en-US" dirty="0" smtClean="0"/>
              <a:t> </a:t>
            </a:r>
            <a:r>
              <a:rPr lang="en-US" dirty="0" smtClean="0"/>
              <a:t>and crafts</a:t>
            </a:r>
          </a:p>
          <a:p>
            <a:r>
              <a:rPr lang="en-US" dirty="0" smtClean="0"/>
              <a:t>Their differences and similarities</a:t>
            </a:r>
          </a:p>
          <a:p>
            <a:r>
              <a:rPr lang="en-US" dirty="0" smtClean="0"/>
              <a:t>Traditional arts and </a:t>
            </a:r>
            <a:r>
              <a:rPr lang="tr-TR" dirty="0" err="1" smtClean="0"/>
              <a:t>handicrafts</a:t>
            </a:r>
            <a:endParaRPr lang="tr-TR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Arts</a:t>
            </a:r>
            <a:r>
              <a:rPr lang="tr-TR" dirty="0" smtClean="0"/>
              <a:t>                       </a:t>
            </a:r>
            <a:r>
              <a:rPr lang="tr-TR" dirty="0" err="1" smtClean="0"/>
              <a:t>Crafts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Art movements</a:t>
            </a:r>
          </a:p>
          <a:p>
            <a:r>
              <a:rPr lang="en-US" dirty="0" smtClean="0"/>
              <a:t>Undergraduate study</a:t>
            </a:r>
          </a:p>
          <a:p>
            <a:pPr>
              <a:buNone/>
            </a:pPr>
            <a:r>
              <a:rPr lang="en-US" dirty="0" smtClean="0"/>
              <a:t>(limited)</a:t>
            </a:r>
          </a:p>
          <a:p>
            <a:r>
              <a:rPr lang="en-US" dirty="0" smtClean="0"/>
              <a:t>Artist</a:t>
            </a:r>
          </a:p>
          <a:p>
            <a:r>
              <a:rPr lang="tr-TR" dirty="0" smtClean="0"/>
              <a:t>I</a:t>
            </a:r>
            <a:r>
              <a:rPr lang="en-US" dirty="0" smtClean="0"/>
              <a:t>n</a:t>
            </a:r>
            <a:r>
              <a:rPr lang="tr-TR" dirty="0" smtClean="0"/>
              <a:t>s</a:t>
            </a:r>
            <a:r>
              <a:rPr lang="en-US" dirty="0" err="1" smtClean="0"/>
              <a:t>pired</a:t>
            </a:r>
            <a:r>
              <a:rPr lang="en-US" dirty="0" smtClean="0"/>
              <a:t> by social events</a:t>
            </a:r>
          </a:p>
          <a:p>
            <a:r>
              <a:rPr lang="en-US" dirty="0" smtClean="0"/>
              <a:t>Signs on its work</a:t>
            </a:r>
          </a:p>
          <a:p>
            <a:r>
              <a:rPr lang="tr-TR" dirty="0" err="1" smtClean="0"/>
              <a:t>Single</a:t>
            </a:r>
            <a:r>
              <a:rPr lang="tr-TR" dirty="0" smtClean="0"/>
              <a:t> </a:t>
            </a:r>
            <a:r>
              <a:rPr lang="tr-TR" dirty="0" err="1" smtClean="0"/>
              <a:t>work</a:t>
            </a:r>
            <a:r>
              <a:rPr lang="tr-TR" dirty="0" smtClean="0"/>
              <a:t>……</a:t>
            </a:r>
            <a:endParaRPr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smtClean="0"/>
              <a:t>-</a:t>
            </a:r>
          </a:p>
          <a:p>
            <a:r>
              <a:rPr lang="en-US" dirty="0" smtClean="0"/>
              <a:t>Master-apprentice method (longtime and     hard)</a:t>
            </a:r>
          </a:p>
          <a:p>
            <a:r>
              <a:rPr lang="en-US" dirty="0" smtClean="0"/>
              <a:t> Craftsman</a:t>
            </a:r>
            <a:endParaRPr lang="tr-TR" dirty="0" smtClean="0"/>
          </a:p>
          <a:p>
            <a:pPr>
              <a:buNone/>
            </a:pPr>
            <a:endParaRPr lang="en-US" dirty="0" smtClean="0"/>
          </a:p>
          <a:p>
            <a:r>
              <a:rPr lang="tr-TR" dirty="0" smtClean="0"/>
              <a:t> </a:t>
            </a:r>
            <a:r>
              <a:rPr lang="en-US" dirty="0" smtClean="0"/>
              <a:t>His name, nickname,</a:t>
            </a:r>
            <a:r>
              <a:rPr lang="tr-TR" dirty="0" smtClean="0"/>
              <a:t> his </a:t>
            </a:r>
            <a:r>
              <a:rPr lang="tr-TR" dirty="0" err="1" smtClean="0"/>
              <a:t>stamp</a:t>
            </a:r>
            <a:endParaRPr lang="tr-TR" dirty="0" smtClean="0"/>
          </a:p>
          <a:p>
            <a:r>
              <a:rPr lang="tr-TR" dirty="0" err="1" smtClean="0"/>
              <a:t>Mass</a:t>
            </a:r>
            <a:r>
              <a:rPr lang="tr-TR" dirty="0" smtClean="0"/>
              <a:t> </a:t>
            </a:r>
            <a:r>
              <a:rPr lang="tr-TR" dirty="0" err="1" smtClean="0"/>
              <a:t>production</a:t>
            </a:r>
            <a:r>
              <a:rPr lang="tr-TR" dirty="0" smtClean="0"/>
              <a:t>……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Origin</a:t>
            </a:r>
            <a:r>
              <a:rPr lang="tr-TR" dirty="0" smtClean="0"/>
              <a:t> of </a:t>
            </a:r>
            <a:r>
              <a:rPr lang="tr-TR" dirty="0" err="1" smtClean="0"/>
              <a:t>handicrafts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Rural life</a:t>
            </a:r>
          </a:p>
          <a:p>
            <a:r>
              <a:rPr lang="en-US" dirty="0" smtClean="0"/>
              <a:t>Fulfillments of needs</a:t>
            </a:r>
          </a:p>
          <a:p>
            <a:r>
              <a:rPr lang="en-US" dirty="0" smtClean="0"/>
              <a:t>Sale of the rest</a:t>
            </a:r>
          </a:p>
          <a:p>
            <a:r>
              <a:rPr lang="en-US" dirty="0" smtClean="0"/>
              <a:t>Raw</a:t>
            </a:r>
            <a:r>
              <a:rPr lang="tr-TR" dirty="0" smtClean="0"/>
              <a:t> </a:t>
            </a:r>
            <a:r>
              <a:rPr lang="en-US" dirty="0" smtClean="0"/>
              <a:t>materials are </a:t>
            </a:r>
            <a:r>
              <a:rPr lang="tr-TR" dirty="0" err="1" smtClean="0"/>
              <a:t>available</a:t>
            </a:r>
            <a:r>
              <a:rPr lang="tr-TR" dirty="0" smtClean="0"/>
              <a:t> </a:t>
            </a:r>
          </a:p>
          <a:p>
            <a:pPr>
              <a:buNone/>
            </a:pPr>
            <a:r>
              <a:rPr lang="tr-TR" dirty="0" smtClean="0"/>
              <a:t>    </a:t>
            </a:r>
            <a:r>
              <a:rPr lang="en-US" dirty="0" smtClean="0"/>
              <a:t>in the environment where craftsmen live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Use</a:t>
            </a:r>
            <a:r>
              <a:rPr lang="tr-TR" dirty="0" smtClean="0"/>
              <a:t> </a:t>
            </a:r>
            <a:r>
              <a:rPr lang="tr-TR" dirty="0" err="1" smtClean="0"/>
              <a:t>free</a:t>
            </a:r>
            <a:r>
              <a:rPr lang="tr-TR" dirty="0" smtClean="0"/>
              <a:t> time</a:t>
            </a:r>
          </a:p>
          <a:p>
            <a:r>
              <a:rPr lang="tr-TR" dirty="0" err="1" smtClean="0"/>
              <a:t>tradition</a:t>
            </a:r>
            <a:r>
              <a:rPr lang="tr-TR" dirty="0" smtClean="0"/>
              <a:t>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of handicrafts continue</a:t>
            </a:r>
          </a:p>
          <a:p>
            <a:r>
              <a:rPr lang="en-US" dirty="0" smtClean="0"/>
              <a:t>Some of them </a:t>
            </a:r>
            <a:r>
              <a:rPr lang="tr-TR" dirty="0" err="1" smtClean="0"/>
              <a:t>d</a:t>
            </a:r>
            <a:r>
              <a:rPr lang="en-US" dirty="0" err="1" smtClean="0"/>
              <a:t>issappear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Blacksmiths, rug weavers,  coppersmiths</a:t>
            </a:r>
            <a:r>
              <a:rPr lang="tr-TR" dirty="0" smtClean="0"/>
              <a:t>, </a:t>
            </a:r>
            <a:r>
              <a:rPr lang="en-US" dirty="0" smtClean="0"/>
              <a:t>basket makers</a:t>
            </a:r>
            <a:r>
              <a:rPr lang="tr-TR" dirty="0" smtClean="0"/>
              <a:t>,…..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suggestions for traditional handicrafts</a:t>
            </a:r>
            <a:r>
              <a:rPr lang="tr-TR" dirty="0" smtClean="0"/>
              <a:t>´</a:t>
            </a:r>
            <a:r>
              <a:rPr lang="en-US" dirty="0" smtClean="0"/>
              <a:t> continuing </a:t>
            </a:r>
            <a:endParaRPr lang="tr-TR" dirty="0" smtClean="0"/>
          </a:p>
          <a:p>
            <a:r>
              <a:rPr lang="en-US" dirty="0" smtClean="0"/>
              <a:t>Determination </a:t>
            </a:r>
            <a:r>
              <a:rPr lang="tr-TR" dirty="0" smtClean="0"/>
              <a:t>of h</a:t>
            </a:r>
            <a:r>
              <a:rPr lang="en-US" dirty="0" err="1" smtClean="0"/>
              <a:t>andicrafts</a:t>
            </a:r>
            <a:r>
              <a:rPr lang="en-US" dirty="0" smtClean="0"/>
              <a:t>’ items </a:t>
            </a:r>
            <a:endParaRPr lang="tr-TR" dirty="0" smtClean="0"/>
          </a:p>
          <a:p>
            <a:r>
              <a:rPr lang="tr-TR" dirty="0" err="1" smtClean="0"/>
              <a:t>Tangible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intangible</a:t>
            </a:r>
            <a:r>
              <a:rPr lang="tr-TR" dirty="0" smtClean="0"/>
              <a:t> </a:t>
            </a:r>
            <a:r>
              <a:rPr lang="tr-TR" dirty="0" err="1" smtClean="0"/>
              <a:t>cultural</a:t>
            </a:r>
            <a:r>
              <a:rPr lang="tr-TR" dirty="0" smtClean="0"/>
              <a:t> </a:t>
            </a:r>
            <a:r>
              <a:rPr lang="tr-TR" dirty="0" err="1" smtClean="0"/>
              <a:t>heritage</a:t>
            </a:r>
            <a:endParaRPr lang="tr-TR" dirty="0" smtClean="0"/>
          </a:p>
          <a:p>
            <a:r>
              <a:rPr lang="tr-TR" dirty="0" err="1" smtClean="0"/>
              <a:t>Protection</a:t>
            </a:r>
            <a:r>
              <a:rPr lang="tr-TR" dirty="0" smtClean="0"/>
              <a:t> of </a:t>
            </a:r>
            <a:r>
              <a:rPr lang="tr-TR" dirty="0" err="1" smtClean="0"/>
              <a:t>cultural</a:t>
            </a:r>
            <a:r>
              <a:rPr lang="tr-TR" dirty="0" smtClean="0"/>
              <a:t> </a:t>
            </a:r>
            <a:r>
              <a:rPr lang="tr-TR" dirty="0" err="1" smtClean="0"/>
              <a:t>heritage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128</Words>
  <PresentationFormat>Ekran Gösterisi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1. subject</vt:lpstr>
      <vt:lpstr>Arts                       Crafts</vt:lpstr>
      <vt:lpstr>Origin of handicrafts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subject</dc:title>
  <cp:lastModifiedBy>a</cp:lastModifiedBy>
  <cp:revision>21</cp:revision>
  <dcterms:modified xsi:type="dcterms:W3CDTF">2018-04-29T08:43:40Z</dcterms:modified>
</cp:coreProperties>
</file>