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EAAA16A-1159-A64F-BD3F-341C648615CC}"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2086588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AAA16A-1159-A64F-BD3F-341C648615CC}"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223054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AAA16A-1159-A64F-BD3F-341C648615CC}"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6673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AAA16A-1159-A64F-BD3F-341C648615CC}"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87972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0EAAA16A-1159-A64F-BD3F-341C648615CC}"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3259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EAAA16A-1159-A64F-BD3F-341C648615CC}"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76288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EAAA16A-1159-A64F-BD3F-341C648615CC}" type="datetimeFigureOut">
              <a:rPr lang="tr-TR" smtClean="0"/>
              <a:t>22.11.2017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49488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0EAAA16A-1159-A64F-BD3F-341C648615CC}" type="datetimeFigureOut">
              <a:rPr lang="tr-TR" smtClean="0"/>
              <a:t>22.11.2017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15453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AAA16A-1159-A64F-BD3F-341C648615CC}" type="datetimeFigureOut">
              <a:rPr lang="tr-TR" smtClean="0"/>
              <a:t>22.11.2017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817381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0EAAA16A-1159-A64F-BD3F-341C648615CC}"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07833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0EAAA16A-1159-A64F-BD3F-341C648615CC}"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A824FB-47FE-7847-97AC-C7E969724441}" type="slidenum">
              <a:rPr lang="tr-TR" smtClean="0"/>
              <a:t>‹#›</a:t>
            </a:fld>
            <a:endParaRPr lang="tr-TR"/>
          </a:p>
        </p:txBody>
      </p:sp>
    </p:spTree>
    <p:extLst>
      <p:ext uri="{BB962C8B-B14F-4D97-AF65-F5344CB8AC3E}">
        <p14:creationId xmlns:p14="http://schemas.microsoft.com/office/powerpoint/2010/main" val="10037310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AA16A-1159-A64F-BD3F-341C648615CC}" type="datetimeFigureOut">
              <a:rPr lang="tr-TR" smtClean="0"/>
              <a:t>22.11.2017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824FB-47FE-7847-97AC-C7E969724441}" type="slidenum">
              <a:rPr lang="tr-TR" smtClean="0"/>
              <a:t>‹#›</a:t>
            </a:fld>
            <a:endParaRPr lang="tr-TR"/>
          </a:p>
        </p:txBody>
      </p:sp>
    </p:spTree>
    <p:extLst>
      <p:ext uri="{BB962C8B-B14F-4D97-AF65-F5344CB8AC3E}">
        <p14:creationId xmlns:p14="http://schemas.microsoft.com/office/powerpoint/2010/main" val="2058294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HUKUKUN İŞİ AHLÂK MIDIR?</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6974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endParaRPr lang="x-none" altLang="x-none"/>
          </a:p>
        </p:txBody>
      </p:sp>
      <p:sp>
        <p:nvSpPr>
          <p:cNvPr id="3" name="2 İçerik Yer Tutucusu"/>
          <p:cNvSpPr>
            <a:spLocks noGrp="1"/>
          </p:cNvSpPr>
          <p:nvPr>
            <p:ph idx="1"/>
          </p:nvPr>
        </p:nvSpPr>
        <p:spPr/>
        <p:txBody>
          <a:bodyPr rtlCol="0">
            <a:normAutofit/>
          </a:bodyPr>
          <a:lstStyle/>
          <a:p>
            <a:pPr>
              <a:buFont typeface="Arial" pitchFamily="34" charset="0"/>
              <a:buChar char="•"/>
              <a:defRPr/>
            </a:pPr>
            <a:r>
              <a:rPr lang="tr-TR" dirty="0" smtClean="0"/>
              <a:t>Çağdaş ceza yasalarının hazırlanmasında manevî değerlere üstün yer verilmekle birlikte özellikle:</a:t>
            </a:r>
          </a:p>
          <a:p>
            <a:pPr>
              <a:buFont typeface="Arial" pitchFamily="34" charset="0"/>
              <a:buChar char="•"/>
              <a:defRPr/>
            </a:pPr>
            <a:r>
              <a:rPr lang="tr-TR" dirty="0" smtClean="0"/>
              <a:t>1 - Yalnız hukukun zorunlu kıldığı eylemlerin suç sayılması,</a:t>
            </a:r>
          </a:p>
          <a:p>
            <a:pPr>
              <a:buFont typeface="Arial" pitchFamily="34" charset="0"/>
              <a:buChar char="•"/>
              <a:defRPr/>
            </a:pPr>
            <a:r>
              <a:rPr lang="tr-TR" dirty="0" smtClean="0"/>
              <a:t>2 - Cezanın, suçun ağırlık ve niteliğine uygun ölçüde saptanması,</a:t>
            </a:r>
          </a:p>
          <a:p>
            <a:pPr>
              <a:buFont typeface="Arial" pitchFamily="34" charset="0"/>
              <a:buChar char="•"/>
              <a:defRPr/>
            </a:pPr>
            <a:r>
              <a:rPr lang="tr-TR" dirty="0" smtClean="0"/>
              <a:t>3 - Adalet kavramı ile bağdaşmayanın, âdil ve doğru olarak kabulünden sakınılması,</a:t>
            </a:r>
          </a:p>
          <a:p>
            <a:pPr>
              <a:buFont typeface="Arial" pitchFamily="34" charset="0"/>
              <a:buChar char="•"/>
              <a:defRPr/>
            </a:pPr>
            <a:r>
              <a:rPr lang="tr-TR" dirty="0" smtClean="0"/>
              <a:t>4 - Ahlâkın iyi saymadığı her eylemin her halde ceza yasası kapsamına alınmasından kaçınılması,</a:t>
            </a:r>
          </a:p>
        </p:txBody>
      </p:sp>
    </p:spTree>
    <p:extLst>
      <p:ext uri="{BB962C8B-B14F-4D97-AF65-F5344CB8AC3E}">
        <p14:creationId xmlns:p14="http://schemas.microsoft.com/office/powerpoint/2010/main" val="42745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endParaRPr lang="x-none" altLang="x-none"/>
          </a:p>
        </p:txBody>
      </p:sp>
      <p:sp>
        <p:nvSpPr>
          <p:cNvPr id="3" name="2 İçerik Yer Tutucusu"/>
          <p:cNvSpPr>
            <a:spLocks noGrp="1"/>
          </p:cNvSpPr>
          <p:nvPr>
            <p:ph idx="1"/>
          </p:nvPr>
        </p:nvSpPr>
        <p:spPr/>
        <p:txBody>
          <a:bodyPr>
            <a:normAutofit/>
          </a:bodyPr>
          <a:lstStyle/>
          <a:p>
            <a:pPr>
              <a:lnSpc>
                <a:spcPct val="80000"/>
              </a:lnSpc>
            </a:pPr>
            <a:r>
              <a:rPr lang="tr-TR" altLang="x-none" sz="2700"/>
              <a:t>Gibi ilkeler gözönünde tutulmaktadır. Bu nedenledir ki toplumun hoş karşılamadığı, ahlâka uygun görmediği kimi davranışlara ceza yasalarında yer verilmemiştir. Böyle olmasaydı, yani ahlâka uygun görülmeyen bütün davranışlar suç sayılarak ceza yaptırımına bağlı tutulmuş olsaydı, insanlarda ve toplumda ahlâk bilinci değersiz hale gelir, insanlar toplum içinde hemen hemen yaşayamaz duruma düşerlerdi. Genellikle yasaların dışında kalan alanlarda kötü davranışları önleyici iyi bir kuvvetin bulunmasına önem ve değer verilmiştir. Bu kuvvetin de ahlâk kuralları olduğu kuşkusuzdur.</a:t>
            </a:r>
          </a:p>
        </p:txBody>
      </p:sp>
    </p:spTree>
    <p:extLst>
      <p:ext uri="{BB962C8B-B14F-4D97-AF65-F5344CB8AC3E}">
        <p14:creationId xmlns:p14="http://schemas.microsoft.com/office/powerpoint/2010/main" val="57062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p:txBody>
          <a:bodyPr/>
          <a:lstStyle/>
          <a:p>
            <a:endParaRPr lang="x-none" altLang="x-none"/>
          </a:p>
        </p:txBody>
      </p:sp>
      <p:sp>
        <p:nvSpPr>
          <p:cNvPr id="3" name="2 İçerik Yer Tutucusu"/>
          <p:cNvSpPr>
            <a:spLocks noGrp="1"/>
          </p:cNvSpPr>
          <p:nvPr>
            <p:ph idx="1"/>
          </p:nvPr>
        </p:nvSpPr>
        <p:spPr/>
        <p:txBody>
          <a:bodyPr>
            <a:normAutofit/>
          </a:bodyPr>
          <a:lstStyle/>
          <a:p>
            <a:pPr>
              <a:lnSpc>
                <a:spcPct val="80000"/>
              </a:lnSpc>
            </a:pPr>
            <a:r>
              <a:rPr lang="tr-TR" altLang="x-none" sz="3000"/>
              <a:t>Bütün bu düşüncelerden hareket eden çağdaş ceza yasaları ahlâk kurallariyle pek bağdaşmayan ve kötü bir alışkanlıktan ibaret olan kumar oynamayı her ne suretle olursa olsun, nerede oynanırsa oynansın her halde cezalandırmayı değil yukarıda da işaret edildiği gibi, ancak kamu düzenini bozucu ve halkın rahatını kaçırıcı bir nitelik taşıdığı hallerde ceza alanı içine almayı öngörmüşler ve bu amaçla da bu suçu "umuma mahsus" veya "umuma açık" yer koşullarına bağlı tutmuşlardır.</a:t>
            </a:r>
          </a:p>
          <a:p>
            <a:pPr>
              <a:lnSpc>
                <a:spcPct val="80000"/>
              </a:lnSpc>
            </a:pPr>
            <a:endParaRPr lang="tr-TR" altLang="x-none" sz="3000"/>
          </a:p>
        </p:txBody>
      </p:sp>
    </p:spTree>
    <p:extLst>
      <p:ext uri="{BB962C8B-B14F-4D97-AF65-F5344CB8AC3E}">
        <p14:creationId xmlns:p14="http://schemas.microsoft.com/office/powerpoint/2010/main" val="2060144570"/>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226</Words>
  <Application>Microsoft Macintosh PowerPoint</Application>
  <PresentationFormat>Geniş Ekran</PresentationFormat>
  <Paragraphs>8</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Calibri Light</vt:lpstr>
      <vt:lpstr>Arial</vt:lpstr>
      <vt:lpstr>Calibri</vt:lpstr>
      <vt:lpstr>Office Teması</vt:lpstr>
      <vt:lpstr>HUKUKUN İŞİ AHLÂK MIDIR?</vt:lpstr>
      <vt:lpstr>PowerPoint Sunusu</vt:lpstr>
      <vt:lpstr>PowerPoint Sunusu</vt:lpstr>
      <vt:lpstr>PowerPoint Sunusu</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İŞİ AHLÂK MIDIR?</dc:title>
  <dc:creator>Gülriz Uygur</dc:creator>
  <cp:lastModifiedBy>Gülriz Uygur</cp:lastModifiedBy>
  <cp:revision>1</cp:revision>
  <dcterms:created xsi:type="dcterms:W3CDTF">2017-11-22T19:26:02Z</dcterms:created>
  <dcterms:modified xsi:type="dcterms:W3CDTF">2017-11-22T19:28:28Z</dcterms:modified>
</cp:coreProperties>
</file>