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7" r:id="rId2"/>
    <p:sldId id="258" r:id="rId3"/>
    <p:sldId id="261" r:id="rId4"/>
    <p:sldId id="262" r:id="rId5"/>
    <p:sldId id="263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79" d="100"/>
          <a:sy n="79" d="100"/>
        </p:scale>
        <p:origin x="9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8A534F-A7C9-450A-9308-C54C986F016E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53813A-AB61-41F7-8C0B-A1CA0105D1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26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09123-268E-A643-80ED-3122717582CB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2748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ABA47-48E7-4ADF-BC4E-F553870BF2D7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2B49995-1DF1-4925-AE31-63854D41B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47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ABA47-48E7-4ADF-BC4E-F553870BF2D7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2B49995-1DF1-4925-AE31-63854D41B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041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ABA47-48E7-4ADF-BC4E-F553870BF2D7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2B49995-1DF1-4925-AE31-63854D41B41D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164658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ABA47-48E7-4ADF-BC4E-F553870BF2D7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2B49995-1DF1-4925-AE31-63854D41B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7656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ABA47-48E7-4ADF-BC4E-F553870BF2D7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2B49995-1DF1-4925-AE31-63854D41B41D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81006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ABA47-48E7-4ADF-BC4E-F553870BF2D7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2B49995-1DF1-4925-AE31-63854D41B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7183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ABA47-48E7-4ADF-BC4E-F553870BF2D7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49995-1DF1-4925-AE31-63854D41B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7331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ABA47-48E7-4ADF-BC4E-F553870BF2D7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49995-1DF1-4925-AE31-63854D41B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266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ABA47-48E7-4ADF-BC4E-F553870BF2D7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49995-1DF1-4925-AE31-63854D41B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800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ABA47-48E7-4ADF-BC4E-F553870BF2D7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2B49995-1DF1-4925-AE31-63854D41B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682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ABA47-48E7-4ADF-BC4E-F553870BF2D7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2B49995-1DF1-4925-AE31-63854D41B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211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ABA47-48E7-4ADF-BC4E-F553870BF2D7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2B49995-1DF1-4925-AE31-63854D41B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684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ABA47-48E7-4ADF-BC4E-F553870BF2D7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49995-1DF1-4925-AE31-63854D41B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140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ABA47-48E7-4ADF-BC4E-F553870BF2D7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49995-1DF1-4925-AE31-63854D41B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56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ABA47-48E7-4ADF-BC4E-F553870BF2D7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49995-1DF1-4925-AE31-63854D41B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200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ABA47-48E7-4ADF-BC4E-F553870BF2D7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2B49995-1DF1-4925-AE31-63854D41B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401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9ABA47-48E7-4ADF-BC4E-F553870BF2D7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2B49995-1DF1-4925-AE31-63854D41B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586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2736036" y="875033"/>
            <a:ext cx="9278393" cy="2364376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Bulaşıcı</a:t>
            </a:r>
            <a:r>
              <a:rPr lang="en-US" b="1" dirty="0"/>
              <a:t> </a:t>
            </a:r>
            <a:r>
              <a:rPr lang="en-US" b="1" dirty="0" err="1"/>
              <a:t>hastalıklara</a:t>
            </a:r>
            <a:r>
              <a:rPr lang="en-US" b="1" dirty="0"/>
              <a:t> </a:t>
            </a:r>
            <a:r>
              <a:rPr lang="en-US" b="1" dirty="0" err="1"/>
              <a:t>bağlı</a:t>
            </a:r>
            <a:r>
              <a:rPr lang="en-US" b="1" dirty="0"/>
              <a:t> </a:t>
            </a:r>
            <a:r>
              <a:rPr lang="en-US" b="1" dirty="0" err="1"/>
              <a:t>olarak</a:t>
            </a:r>
            <a:r>
              <a:rPr lang="en-US" b="1" dirty="0"/>
              <a:t> </a:t>
            </a:r>
            <a:r>
              <a:rPr lang="en-US" b="1" dirty="0" err="1"/>
              <a:t>gelişebilecek</a:t>
            </a:r>
            <a:r>
              <a:rPr lang="en-US" b="1" dirty="0"/>
              <a:t> </a:t>
            </a:r>
            <a:r>
              <a:rPr lang="en-US" b="1" dirty="0" err="1"/>
              <a:t>riskler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bunlardan</a:t>
            </a:r>
            <a:r>
              <a:rPr lang="en-US" b="1" dirty="0"/>
              <a:t> </a:t>
            </a:r>
            <a:r>
              <a:rPr lang="en-US" b="1" dirty="0" err="1"/>
              <a:t>korunma</a:t>
            </a:r>
            <a:r>
              <a:rPr lang="en-US" b="1" dirty="0"/>
              <a:t> </a:t>
            </a:r>
            <a:r>
              <a:rPr lang="en-US" b="1" dirty="0" err="1"/>
              <a:t>yöntemleri</a:t>
            </a:r>
            <a:endParaRPr lang="tr-TR" sz="8000" b="1" dirty="0">
              <a:latin typeface="Apple Chancery" charset="0"/>
              <a:ea typeface="Apple Chancery" charset="0"/>
              <a:cs typeface="Apple Chancery" charset="0"/>
            </a:endParaRPr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4907870" y="4214237"/>
            <a:ext cx="8915399" cy="1126283"/>
          </a:xfrm>
        </p:spPr>
        <p:txBody>
          <a:bodyPr>
            <a:noAutofit/>
          </a:bodyPr>
          <a:lstStyle/>
          <a:p>
            <a:r>
              <a:rPr lang="en-US" sz="4000" dirty="0" smtClean="0"/>
              <a:t>Dr. Mert OCAK</a:t>
            </a:r>
          </a:p>
          <a:p>
            <a:r>
              <a:rPr lang="tr-TR" sz="4000" dirty="0" smtClean="0"/>
              <a:t>Öğretim Görevlisi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3883878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pple Chancery" charset="0"/>
                <a:ea typeface="Apple Chancery" charset="0"/>
                <a:cs typeface="Apple Chancery" charset="0"/>
              </a:rPr>
              <a:t>Bulaşıcı hastalıklar</a:t>
            </a:r>
            <a:endParaRPr lang="tr-TR" dirty="0">
              <a:latin typeface="Apple Chancery" charset="0"/>
              <a:ea typeface="Apple Chancery" charset="0"/>
              <a:cs typeface="Apple Chancery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00892" y="2388326"/>
            <a:ext cx="8915400" cy="3777622"/>
          </a:xfrm>
        </p:spPr>
        <p:txBody>
          <a:bodyPr/>
          <a:lstStyle/>
          <a:p>
            <a:r>
              <a:rPr lang="tr-TR" dirty="0" err="1" smtClean="0"/>
              <a:t>Kontaminasyonun</a:t>
            </a:r>
            <a:r>
              <a:rPr lang="tr-TR" dirty="0" smtClean="0"/>
              <a:t> önlenmesi</a:t>
            </a:r>
          </a:p>
          <a:p>
            <a:r>
              <a:rPr lang="tr-TR" dirty="0" smtClean="0"/>
              <a:t>Yaralanmalar</a:t>
            </a:r>
          </a:p>
          <a:p>
            <a:r>
              <a:rPr lang="tr-TR" dirty="0" smtClean="0"/>
              <a:t>HIV</a:t>
            </a:r>
          </a:p>
          <a:p>
            <a:r>
              <a:rPr lang="tr-TR" dirty="0" smtClean="0"/>
              <a:t>Hepatit C</a:t>
            </a:r>
          </a:p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874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301340" y="878775"/>
            <a:ext cx="811084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4000" dirty="0" err="1" smtClean="0"/>
              <a:t>Havalandır</a:t>
            </a:r>
            <a:r>
              <a:rPr lang="tr-TR" sz="4000" dirty="0" err="1" smtClean="0"/>
              <a:t>ma</a:t>
            </a:r>
            <a:endParaRPr lang="tr-TR" sz="4000" dirty="0" smtClean="0"/>
          </a:p>
          <a:p>
            <a:pPr marL="285750" indent="-285750">
              <a:buFontTx/>
              <a:buChar char="-"/>
            </a:pPr>
            <a:r>
              <a:rPr lang="tr-TR" sz="4000" dirty="0" smtClean="0"/>
              <a:t>Çalışma alanı zemininin temizliği ve dezenfeksiyonu</a:t>
            </a:r>
          </a:p>
          <a:p>
            <a:pPr marL="285750" indent="-285750">
              <a:buFontTx/>
              <a:buChar char="-"/>
            </a:pPr>
            <a:r>
              <a:rPr lang="tr-TR" sz="4000" dirty="0" smtClean="0"/>
              <a:t>Cerrahi aletlerin </a:t>
            </a:r>
            <a:r>
              <a:rPr lang="tr-TR" sz="4000" dirty="0" err="1" smtClean="0"/>
              <a:t>sterilizayonu</a:t>
            </a:r>
            <a:endParaRPr lang="tr-TR" sz="4000" dirty="0" smtClean="0"/>
          </a:p>
          <a:p>
            <a:pPr marL="285750" indent="-285750">
              <a:buFontTx/>
              <a:buChar char="-"/>
            </a:pPr>
            <a:r>
              <a:rPr lang="tr-TR" sz="4000" dirty="0" smtClean="0"/>
              <a:t>Klinik giysi ve önlükler</a:t>
            </a:r>
          </a:p>
          <a:p>
            <a:pPr marL="285750" indent="-285750">
              <a:buFontTx/>
              <a:buChar char="-"/>
            </a:pPr>
            <a:r>
              <a:rPr lang="tr-TR" sz="4000" dirty="0" smtClean="0"/>
              <a:t>Asepsi ve cerrahi teknik</a:t>
            </a:r>
          </a:p>
          <a:p>
            <a:pPr marL="285750" indent="-285750">
              <a:buFontTx/>
              <a:buChar char="-"/>
            </a:pPr>
            <a:r>
              <a:rPr lang="tr-TR" sz="4000" dirty="0" smtClean="0"/>
              <a:t>Muayene süresi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905274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678525" y="565327"/>
            <a:ext cx="8911687" cy="1280890"/>
          </a:xfrm>
        </p:spPr>
        <p:txBody>
          <a:bodyPr>
            <a:normAutofit/>
          </a:bodyPr>
          <a:lstStyle/>
          <a:p>
            <a:r>
              <a:rPr lang="tr-TR" dirty="0" smtClean="0">
                <a:latin typeface="Apple Chancery" charset="0"/>
                <a:ea typeface="Apple Chancery" charset="0"/>
                <a:cs typeface="Apple Chancery" charset="0"/>
              </a:rPr>
              <a:t>Alet yaralanmalarının önlenmesi</a:t>
            </a:r>
            <a:endParaRPr lang="tr-TR" dirty="0">
              <a:latin typeface="Apple Chancery" charset="0"/>
              <a:ea typeface="Apple Chancery" charset="0"/>
              <a:cs typeface="Apple Chancery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169818" y="2211977"/>
            <a:ext cx="8915400" cy="3777622"/>
          </a:xfrm>
        </p:spPr>
        <p:txBody>
          <a:bodyPr/>
          <a:lstStyle/>
          <a:p>
            <a:r>
              <a:rPr lang="tr-TR" dirty="0" err="1" smtClean="0"/>
              <a:t>Kontamine</a:t>
            </a:r>
            <a:r>
              <a:rPr lang="tr-TR" dirty="0" smtClean="0"/>
              <a:t> kesici ve delici aletler</a:t>
            </a:r>
          </a:p>
          <a:p>
            <a:r>
              <a:rPr lang="tr-TR" dirty="0" smtClean="0"/>
              <a:t>Kullanılmış enjektörün kapağının takılması</a:t>
            </a:r>
          </a:p>
          <a:p>
            <a:r>
              <a:rPr lang="tr-TR" dirty="0" smtClean="0"/>
              <a:t>Dikiş atma</a:t>
            </a:r>
          </a:p>
          <a:p>
            <a:r>
              <a:rPr lang="tr-TR" dirty="0" err="1" smtClean="0"/>
              <a:t>Bistüri</a:t>
            </a:r>
            <a:r>
              <a:rPr lang="tr-TR" dirty="0" smtClean="0"/>
              <a:t> ucu</a:t>
            </a:r>
          </a:p>
          <a:p>
            <a:r>
              <a:rPr lang="tr-TR" dirty="0" smtClean="0"/>
              <a:t>Tıbbi atık kutusu</a:t>
            </a:r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635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626274" y="624110"/>
            <a:ext cx="8911687" cy="1280890"/>
          </a:xfrm>
        </p:spPr>
        <p:txBody>
          <a:bodyPr/>
          <a:lstStyle/>
          <a:p>
            <a:r>
              <a:rPr lang="tr-TR" dirty="0" smtClean="0">
                <a:latin typeface="Apple Chancery" charset="0"/>
                <a:ea typeface="Apple Chancery" charset="0"/>
                <a:cs typeface="Apple Chancery" charset="0"/>
              </a:rPr>
              <a:t>Bulaşıcı hastalıkların önlenmesi</a:t>
            </a:r>
            <a:endParaRPr lang="tr-TR" dirty="0">
              <a:latin typeface="Apple Chancery" charset="0"/>
              <a:ea typeface="Apple Chancery" charset="0"/>
              <a:cs typeface="Apple Chancery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16875" y="2164080"/>
            <a:ext cx="8915400" cy="3777622"/>
          </a:xfrm>
        </p:spPr>
        <p:txBody>
          <a:bodyPr/>
          <a:lstStyle/>
          <a:p>
            <a:r>
              <a:rPr lang="tr-TR" dirty="0" smtClean="0"/>
              <a:t>Aşı</a:t>
            </a:r>
          </a:p>
          <a:p>
            <a:r>
              <a:rPr lang="tr-TR" dirty="0" smtClean="0"/>
              <a:t>Eldiven</a:t>
            </a:r>
          </a:p>
          <a:p>
            <a:r>
              <a:rPr lang="tr-TR" dirty="0" smtClean="0"/>
              <a:t>Maske</a:t>
            </a:r>
          </a:p>
          <a:p>
            <a:r>
              <a:rPr lang="tr-TR" dirty="0" smtClean="0"/>
              <a:t>Gözlük</a:t>
            </a:r>
          </a:p>
          <a:p>
            <a:r>
              <a:rPr lang="tr-TR" dirty="0" smtClean="0"/>
              <a:t>Önlük</a:t>
            </a:r>
          </a:p>
          <a:p>
            <a:r>
              <a:rPr lang="tr-TR" dirty="0" smtClean="0"/>
              <a:t>Antiseptik</a:t>
            </a:r>
          </a:p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770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</TotalTime>
  <Words>77</Words>
  <Application>Microsoft Office PowerPoint</Application>
  <PresentationFormat>Geniş ekran</PresentationFormat>
  <Paragraphs>31</Paragraphs>
  <Slides>5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1" baseType="lpstr">
      <vt:lpstr>Apple Chancery</vt:lpstr>
      <vt:lpstr>Arial</vt:lpstr>
      <vt:lpstr>Calibri</vt:lpstr>
      <vt:lpstr>Century Gothic</vt:lpstr>
      <vt:lpstr>Wingdings 3</vt:lpstr>
      <vt:lpstr>Duman</vt:lpstr>
      <vt:lpstr>Bulaşıcı hastalıklara bağlı olarak gelişebilecek riskler ve bunlardan korunma yöntemleri</vt:lpstr>
      <vt:lpstr>Bulaşıcı hastalıklar</vt:lpstr>
      <vt:lpstr>PowerPoint Sunusu</vt:lpstr>
      <vt:lpstr>Alet yaralanmalarının önlenmesi</vt:lpstr>
      <vt:lpstr>Bulaşıcı hastalıkların önlenmesi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Bulaşıcı hastalıklara bağlı olarak gelişebilecek riskler ve bunlardan korunma yöntemleri</dc:title>
  <dc:creator>mert ocak</dc:creator>
  <cp:lastModifiedBy>mert ocak</cp:lastModifiedBy>
  <cp:revision>2</cp:revision>
  <dcterms:created xsi:type="dcterms:W3CDTF">2020-01-17T08:18:56Z</dcterms:created>
  <dcterms:modified xsi:type="dcterms:W3CDTF">2020-01-17T08:38:45Z</dcterms:modified>
</cp:coreProperties>
</file>