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A534F-A7C9-450A-9308-C54C986F016E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3813A-AB61-41F7-8C0B-A1CA0105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26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74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4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6465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65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10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18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33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6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0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8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11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8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40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0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0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BA47-48E7-4ADF-BC4E-F553870BF2D7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B49995-1DF1-4925-AE31-63854D41B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8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736036" y="875033"/>
            <a:ext cx="9278393" cy="2364376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Bulaşıcı</a:t>
            </a:r>
            <a:r>
              <a:rPr lang="en-US" b="1" dirty="0"/>
              <a:t> </a:t>
            </a:r>
            <a:r>
              <a:rPr lang="en-US" b="1" dirty="0" err="1"/>
              <a:t>hastalıklara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gelişebilecek</a:t>
            </a:r>
            <a:r>
              <a:rPr lang="en-US" b="1" dirty="0"/>
              <a:t> </a:t>
            </a:r>
            <a:r>
              <a:rPr lang="en-US" b="1" dirty="0" err="1"/>
              <a:t>riskler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838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Bulaşıcı hastalıklar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00892" y="2388326"/>
            <a:ext cx="8915400" cy="3777622"/>
          </a:xfrm>
        </p:spPr>
        <p:txBody>
          <a:bodyPr/>
          <a:lstStyle/>
          <a:p>
            <a:r>
              <a:rPr lang="tr-TR" dirty="0" err="1" smtClean="0"/>
              <a:t>Kontaminasyonun</a:t>
            </a:r>
            <a:r>
              <a:rPr lang="tr-TR" dirty="0" smtClean="0"/>
              <a:t> önlenmesi</a:t>
            </a:r>
          </a:p>
          <a:p>
            <a:r>
              <a:rPr lang="tr-TR" dirty="0" smtClean="0"/>
              <a:t>Yaralanmalar</a:t>
            </a:r>
          </a:p>
          <a:p>
            <a:r>
              <a:rPr lang="tr-TR" dirty="0" smtClean="0"/>
              <a:t>HIV</a:t>
            </a:r>
          </a:p>
          <a:p>
            <a:r>
              <a:rPr lang="tr-TR" dirty="0" smtClean="0"/>
              <a:t>Hepatit C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7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301340" y="878775"/>
            <a:ext cx="8110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000" dirty="0" err="1" smtClean="0"/>
              <a:t>Havalandır</a:t>
            </a:r>
            <a:r>
              <a:rPr lang="tr-TR" sz="4000" dirty="0" err="1" smtClean="0"/>
              <a:t>ma</a:t>
            </a:r>
            <a:endParaRPr lang="tr-TR" sz="4000" dirty="0" smtClean="0"/>
          </a:p>
          <a:p>
            <a:pPr marL="285750" indent="-285750">
              <a:buFontTx/>
              <a:buChar char="-"/>
            </a:pPr>
            <a:r>
              <a:rPr lang="tr-TR" sz="4000" dirty="0" smtClean="0"/>
              <a:t>Çalışma alanı zemininin temizliği ve dezenfeksiyonu</a:t>
            </a:r>
          </a:p>
          <a:p>
            <a:pPr marL="285750" indent="-285750">
              <a:buFontTx/>
              <a:buChar char="-"/>
            </a:pPr>
            <a:r>
              <a:rPr lang="tr-TR" sz="4000" dirty="0" smtClean="0"/>
              <a:t>Cerrahi aletlerin </a:t>
            </a:r>
            <a:r>
              <a:rPr lang="tr-TR" sz="4000" dirty="0" err="1" smtClean="0"/>
              <a:t>sterilizayonu</a:t>
            </a:r>
            <a:endParaRPr lang="tr-TR" sz="4000" dirty="0" smtClean="0"/>
          </a:p>
          <a:p>
            <a:pPr marL="285750" indent="-285750">
              <a:buFontTx/>
              <a:buChar char="-"/>
            </a:pPr>
            <a:r>
              <a:rPr lang="tr-TR" sz="4000" dirty="0" smtClean="0"/>
              <a:t>Klinik giysi ve önlükler</a:t>
            </a:r>
          </a:p>
          <a:p>
            <a:pPr marL="285750" indent="-285750">
              <a:buFontTx/>
              <a:buChar char="-"/>
            </a:pPr>
            <a:r>
              <a:rPr lang="tr-TR" sz="4000" dirty="0" smtClean="0"/>
              <a:t>Asepsi ve cerrahi teknik</a:t>
            </a:r>
          </a:p>
          <a:p>
            <a:pPr marL="285750" indent="-285750">
              <a:buFontTx/>
              <a:buChar char="-"/>
            </a:pPr>
            <a:r>
              <a:rPr lang="tr-TR" sz="4000" dirty="0" smtClean="0"/>
              <a:t>Muayene süresi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0527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78525" y="565327"/>
            <a:ext cx="8911687" cy="128089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Alet yaralanmalarının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69818" y="2211977"/>
            <a:ext cx="8915400" cy="3777622"/>
          </a:xfrm>
        </p:spPr>
        <p:txBody>
          <a:bodyPr/>
          <a:lstStyle/>
          <a:p>
            <a:r>
              <a:rPr lang="tr-TR" dirty="0" err="1" smtClean="0"/>
              <a:t>Kontamine</a:t>
            </a:r>
            <a:r>
              <a:rPr lang="tr-TR" dirty="0" smtClean="0"/>
              <a:t> kesici ve delici aletler</a:t>
            </a:r>
          </a:p>
          <a:p>
            <a:r>
              <a:rPr lang="tr-TR" dirty="0" smtClean="0"/>
              <a:t>Kullanılmış enjektörün kapağının takılması</a:t>
            </a:r>
          </a:p>
          <a:p>
            <a:r>
              <a:rPr lang="tr-TR" dirty="0" smtClean="0"/>
              <a:t>Dikiş atma</a:t>
            </a:r>
          </a:p>
          <a:p>
            <a:r>
              <a:rPr lang="tr-TR" dirty="0" err="1" smtClean="0"/>
              <a:t>Bistüri</a:t>
            </a:r>
            <a:r>
              <a:rPr lang="tr-TR" dirty="0" smtClean="0"/>
              <a:t> ucu</a:t>
            </a:r>
          </a:p>
          <a:p>
            <a:r>
              <a:rPr lang="tr-TR" dirty="0" smtClean="0"/>
              <a:t>Tıbbi atık kutusu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3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26274" y="624110"/>
            <a:ext cx="8911687" cy="1280890"/>
          </a:xfrm>
        </p:spPr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Bulaşıcı hastalıkların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6875" y="2164080"/>
            <a:ext cx="8915400" cy="3777622"/>
          </a:xfrm>
        </p:spPr>
        <p:txBody>
          <a:bodyPr/>
          <a:lstStyle/>
          <a:p>
            <a:r>
              <a:rPr lang="tr-TR" dirty="0" smtClean="0"/>
              <a:t>Aşı</a:t>
            </a:r>
          </a:p>
          <a:p>
            <a:r>
              <a:rPr lang="tr-TR" dirty="0" smtClean="0"/>
              <a:t>Eldiven</a:t>
            </a:r>
          </a:p>
          <a:p>
            <a:r>
              <a:rPr lang="tr-TR" dirty="0" smtClean="0"/>
              <a:t>Maske</a:t>
            </a:r>
          </a:p>
          <a:p>
            <a:r>
              <a:rPr lang="tr-TR" dirty="0" smtClean="0"/>
              <a:t>Gözlük</a:t>
            </a:r>
          </a:p>
          <a:p>
            <a:r>
              <a:rPr lang="tr-TR" dirty="0" smtClean="0"/>
              <a:t>Önlük</a:t>
            </a:r>
          </a:p>
          <a:p>
            <a:r>
              <a:rPr lang="tr-TR" dirty="0" smtClean="0"/>
              <a:t>Antiseptik</a:t>
            </a:r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7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77</Words>
  <Application>Microsoft Office PowerPoint</Application>
  <PresentationFormat>Geniş ekran</PresentationFormat>
  <Paragraphs>31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Apple Chancery</vt:lpstr>
      <vt:lpstr>Arial</vt:lpstr>
      <vt:lpstr>Calibri</vt:lpstr>
      <vt:lpstr>Century Gothic</vt:lpstr>
      <vt:lpstr>Wingdings 3</vt:lpstr>
      <vt:lpstr>Duman</vt:lpstr>
      <vt:lpstr>Bulaşıcı hastalıklara bağlı olarak gelişebilecek riskler ve bunlardan korunma yöntemleri</vt:lpstr>
      <vt:lpstr>Bulaşıcı hastalıklar</vt:lpstr>
      <vt:lpstr>PowerPoint Sunusu</vt:lpstr>
      <vt:lpstr>Alet yaralanmalarının önlenmesi</vt:lpstr>
      <vt:lpstr>Bulaşıcı hastalıkların önlenmesi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Bulaşıcı hastalıklara bağlı olarak gelişebilecek riskler ve bunlardan korunma yöntemleri</dc:title>
  <dc:creator>mert ocak</dc:creator>
  <cp:lastModifiedBy>mert ocak</cp:lastModifiedBy>
  <cp:revision>2</cp:revision>
  <dcterms:created xsi:type="dcterms:W3CDTF">2020-01-17T08:18:56Z</dcterms:created>
  <dcterms:modified xsi:type="dcterms:W3CDTF">2020-01-17T08:38:45Z</dcterms:modified>
</cp:coreProperties>
</file>