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Azalan Verimler Kanunu</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Belirli bir noktadan sonra ilave değişken girdilerin sabit girdilere eklenmesiyle değişken girdinin marjinal ürününün azaldığını ifade etmektedir.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Britanyalı ekonomist David </a:t>
            </a:r>
            <a:r>
              <a:rPr lang="tr-TR" dirty="0" err="1"/>
              <a:t>Ricardo</a:t>
            </a:r>
            <a:r>
              <a:rPr lang="tr-TR" dirty="0"/>
              <a:t> 19. yy İngiltere’sinde tarım üzerine yaptığı araştırmalardan yola çıkarak azalan verimler kanununu formüle eden ilk kişi olmuştur.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Belli bir toprak miktarı veri iken, art arda gelen dozlardaki emek ve sermaye miktarları mahsulde gittikçe daha küçük artışların oluşmasına neden olurlar. Aynı toprak miktarını çok daha yoğun bir şekilde işlediğimizde zamanla üretimde azalmalar ortaya çıkması nedeniyle, azalan verimler kanunu geçerlilik kazanacaktır.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737429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Homojen Bir Dereceli Üretim Fonksiyonu ve Azalan Getiri Kanunu</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Bu tip üretim fonksiyonunda bütün girdiler aynı oranda artarsa, çıktı da aynı oranda artar; fakat girdilerin bir kısmı sabitken biri değişkense, bir noktadan sonra değişken girdinin marjinal verimi (getirisi) gittikçe azalır. </a:t>
            </a:r>
          </a:p>
          <a:p>
            <a:pPr algn="just">
              <a:lnSpc>
                <a:spcPct val="100000"/>
              </a:lnSpc>
              <a:spcBef>
                <a:spcPts val="300"/>
              </a:spcBef>
              <a:buClr>
                <a:srgbClr val="160093"/>
              </a:buClr>
              <a:buFont typeface="Courier New" panose="02070309020205020404" pitchFamily="49" charset="0"/>
              <a:buChar char="o"/>
              <a:defRPr/>
            </a:pPr>
            <a:r>
              <a:rPr lang="tr-TR" dirty="0"/>
              <a:t> Bu tip üretim fonksiyonları, değişken girdiye hem artan hem sabit hem azalan getiri safhasını kapsar; çeşitli noktaları da farklı üretim elastikliğiyle açıklanabilir.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514513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Homojen Bir Dereceli Üretim Fonksiyonu ve Azalan Getiri Kanunu</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Değişken girdi artırıldıkça, üretim fonksiyonu üzerinde </a:t>
            </a:r>
            <a:r>
              <a:rPr lang="tr-TR" dirty="0" err="1"/>
              <a:t>eu</a:t>
            </a:r>
            <a:r>
              <a:rPr lang="tr-TR" dirty="0"/>
              <a:t> &gt; 1'den </a:t>
            </a:r>
            <a:r>
              <a:rPr lang="tr-TR" dirty="0" err="1"/>
              <a:t>eu</a:t>
            </a:r>
            <a:r>
              <a:rPr lang="tr-TR" dirty="0"/>
              <a:t> &lt; 0’a kadar bütün katsayılar görülür.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Girdinin biri sabitken diğeri artırıldığına göre, her değişken girdi seviyesindeki sabit-girdi/değişken-girdi oranı farklı olur.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060440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Homojen Bir Dereceli Üretim Fonksiyonu ve Azalan Getiri Kanunu</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Örneğin, işletmede sabit girdi 300 dönüm arazidir, gübre de değişken girdidir: 6.000 kg gübre kullanılıyorsa, bu oran 1/20’dur, 9000 kg. gübre kullanılıyorsa, oran 1/30; 12.000 kg gübre kullanılıyorsa oran 1/40 olur. Toplam ürün ile değişken girdinin marjinal ve ortalama fiziksel verimi her oranda değiştiğinden, aralarındaki ilişkiye ‘değişen oranlar kanunu adı verilir.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331499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r>
              <a:rPr lang="tr-TR" b="1" dirty="0"/>
              <a:t>Homojen Bir Dereceli Üretim Fonksiyonu ve Azalan Getiri Kanunu</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Resim 4"/>
          <p:cNvPicPr>
            <a:picLocks noChangeAspect="1"/>
          </p:cNvPicPr>
          <p:nvPr/>
        </p:nvPicPr>
        <p:blipFill>
          <a:blip r:embed="rId2">
            <a:lum bright="-40000"/>
          </a:blip>
          <a:stretch>
            <a:fillRect/>
          </a:stretch>
        </p:blipFill>
        <p:spPr>
          <a:xfrm>
            <a:off x="1865933" y="1720480"/>
            <a:ext cx="5598720" cy="3532800"/>
          </a:xfrm>
          <a:prstGeom prst="rect">
            <a:avLst/>
          </a:prstGeom>
          <a:ln>
            <a:solidFill>
              <a:schemeClr val="bg1"/>
            </a:solidFill>
          </a:ln>
        </p:spPr>
      </p:pic>
    </p:spTree>
    <p:extLst>
      <p:ext uri="{BB962C8B-B14F-4D97-AF65-F5344CB8AC3E}">
        <p14:creationId xmlns:p14="http://schemas.microsoft.com/office/powerpoint/2010/main" val="491233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Teknoloji ve Azalan Verim (Hasıla)</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Teknolojik Gelişme (</a:t>
            </a:r>
            <a:r>
              <a:rPr lang="tr-TR" dirty="0" err="1"/>
              <a:t>technogical</a:t>
            </a:r>
            <a:r>
              <a:rPr lang="tr-TR" dirty="0"/>
              <a:t> </a:t>
            </a:r>
            <a:r>
              <a:rPr lang="tr-TR" dirty="0" err="1"/>
              <a:t>progress</a:t>
            </a:r>
            <a:r>
              <a:rPr lang="tr-TR" dirty="0"/>
              <a:t>): Yeni bir mal veya mevcut olanların daha ucuz ve kaliteli biçimde elde edilmesini sağlayan her türlü buluş, yenilik, yöntem ve süreçler, iktisadi büyüme ve kalkınmanın en etkin bir faktörüdür.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Teknolojik gelişme ve azalan verim ilişkisi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Girdi kullanım düzeyi – teknoloji ilişkisi</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Ar-ge çalışmaları ve teknolojik gelişmenin etkisi ve azalan verim sorunu</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Marjinal Ürün ve Azalan Verimler Kanunu</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5936913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25646</TotalTime>
  <Words>428</Words>
  <Application>Microsoft Office PowerPoint</Application>
  <PresentationFormat>Ekran Gösterisi (4:3)</PresentationFormat>
  <Paragraphs>71</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949</cp:revision>
  <cp:lastPrinted>2016-10-24T07:53:35Z</cp:lastPrinted>
  <dcterms:created xsi:type="dcterms:W3CDTF">2016-09-18T09:35:24Z</dcterms:created>
  <dcterms:modified xsi:type="dcterms:W3CDTF">2020-02-19T11:36:53Z</dcterms:modified>
</cp:coreProperties>
</file>