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2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FB7618FE-9114-4707-8939-EE2174893967}"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E9C8D1-3720-4789-B8C6-8E4CE288D45A}" type="slidenum">
              <a:rPr lang="tr-TR" smtClean="0"/>
              <a:t>‹#›</a:t>
            </a:fld>
            <a:endParaRPr lang="tr-TR"/>
          </a:p>
        </p:txBody>
      </p:sp>
    </p:spTree>
    <p:extLst>
      <p:ext uri="{BB962C8B-B14F-4D97-AF65-F5344CB8AC3E}">
        <p14:creationId xmlns:p14="http://schemas.microsoft.com/office/powerpoint/2010/main" val="2588338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7618FE-9114-4707-8939-EE2174893967}"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E9C8D1-3720-4789-B8C6-8E4CE288D45A}" type="slidenum">
              <a:rPr lang="tr-TR" smtClean="0"/>
              <a:t>‹#›</a:t>
            </a:fld>
            <a:endParaRPr lang="tr-TR"/>
          </a:p>
        </p:txBody>
      </p:sp>
    </p:spTree>
    <p:extLst>
      <p:ext uri="{BB962C8B-B14F-4D97-AF65-F5344CB8AC3E}">
        <p14:creationId xmlns:p14="http://schemas.microsoft.com/office/powerpoint/2010/main" val="1250548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7618FE-9114-4707-8939-EE2174893967}"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E9C8D1-3720-4789-B8C6-8E4CE288D45A}" type="slidenum">
              <a:rPr lang="tr-TR" smtClean="0"/>
              <a:t>‹#›</a:t>
            </a:fld>
            <a:endParaRPr lang="tr-TR"/>
          </a:p>
        </p:txBody>
      </p:sp>
    </p:spTree>
    <p:extLst>
      <p:ext uri="{BB962C8B-B14F-4D97-AF65-F5344CB8AC3E}">
        <p14:creationId xmlns:p14="http://schemas.microsoft.com/office/powerpoint/2010/main" val="2800846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B7618FE-9114-4707-8939-EE2174893967}"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E9C8D1-3720-4789-B8C6-8E4CE288D45A}" type="slidenum">
              <a:rPr lang="tr-TR" smtClean="0"/>
              <a:t>‹#›</a:t>
            </a:fld>
            <a:endParaRPr lang="tr-TR"/>
          </a:p>
        </p:txBody>
      </p:sp>
    </p:spTree>
    <p:extLst>
      <p:ext uri="{BB962C8B-B14F-4D97-AF65-F5344CB8AC3E}">
        <p14:creationId xmlns:p14="http://schemas.microsoft.com/office/powerpoint/2010/main" val="8428483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FB7618FE-9114-4707-8939-EE2174893967}" type="datetimeFigureOut">
              <a:rPr lang="tr-TR" smtClean="0"/>
              <a:t>15.11.2017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CE9C8D1-3720-4789-B8C6-8E4CE288D45A}" type="slidenum">
              <a:rPr lang="tr-TR" smtClean="0"/>
              <a:t>‹#›</a:t>
            </a:fld>
            <a:endParaRPr lang="tr-TR"/>
          </a:p>
        </p:txBody>
      </p:sp>
    </p:spTree>
    <p:extLst>
      <p:ext uri="{BB962C8B-B14F-4D97-AF65-F5344CB8AC3E}">
        <p14:creationId xmlns:p14="http://schemas.microsoft.com/office/powerpoint/2010/main" val="3148118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B7618FE-9114-4707-8939-EE2174893967}"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E9C8D1-3720-4789-B8C6-8E4CE288D45A}" type="slidenum">
              <a:rPr lang="tr-TR" smtClean="0"/>
              <a:t>‹#›</a:t>
            </a:fld>
            <a:endParaRPr lang="tr-TR"/>
          </a:p>
        </p:txBody>
      </p:sp>
    </p:spTree>
    <p:extLst>
      <p:ext uri="{BB962C8B-B14F-4D97-AF65-F5344CB8AC3E}">
        <p14:creationId xmlns:p14="http://schemas.microsoft.com/office/powerpoint/2010/main" val="373605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B7618FE-9114-4707-8939-EE2174893967}" type="datetimeFigureOut">
              <a:rPr lang="tr-TR" smtClean="0"/>
              <a:t>15.11.2017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CE9C8D1-3720-4789-B8C6-8E4CE288D45A}" type="slidenum">
              <a:rPr lang="tr-TR" smtClean="0"/>
              <a:t>‹#›</a:t>
            </a:fld>
            <a:endParaRPr lang="tr-TR"/>
          </a:p>
        </p:txBody>
      </p:sp>
    </p:spTree>
    <p:extLst>
      <p:ext uri="{BB962C8B-B14F-4D97-AF65-F5344CB8AC3E}">
        <p14:creationId xmlns:p14="http://schemas.microsoft.com/office/powerpoint/2010/main" val="37398762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B7618FE-9114-4707-8939-EE2174893967}" type="datetimeFigureOut">
              <a:rPr lang="tr-TR" smtClean="0"/>
              <a:t>15.11.2017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CE9C8D1-3720-4789-B8C6-8E4CE288D45A}" type="slidenum">
              <a:rPr lang="tr-TR" smtClean="0"/>
              <a:t>‹#›</a:t>
            </a:fld>
            <a:endParaRPr lang="tr-TR"/>
          </a:p>
        </p:txBody>
      </p:sp>
    </p:spTree>
    <p:extLst>
      <p:ext uri="{BB962C8B-B14F-4D97-AF65-F5344CB8AC3E}">
        <p14:creationId xmlns:p14="http://schemas.microsoft.com/office/powerpoint/2010/main" val="5381915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B7618FE-9114-4707-8939-EE2174893967}" type="datetimeFigureOut">
              <a:rPr lang="tr-TR" smtClean="0"/>
              <a:t>15.11.2017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CE9C8D1-3720-4789-B8C6-8E4CE288D45A}" type="slidenum">
              <a:rPr lang="tr-TR" smtClean="0"/>
              <a:t>‹#›</a:t>
            </a:fld>
            <a:endParaRPr lang="tr-TR"/>
          </a:p>
        </p:txBody>
      </p:sp>
    </p:spTree>
    <p:extLst>
      <p:ext uri="{BB962C8B-B14F-4D97-AF65-F5344CB8AC3E}">
        <p14:creationId xmlns:p14="http://schemas.microsoft.com/office/powerpoint/2010/main" val="1674703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B7618FE-9114-4707-8939-EE2174893967}"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E9C8D1-3720-4789-B8C6-8E4CE288D45A}" type="slidenum">
              <a:rPr lang="tr-TR" smtClean="0"/>
              <a:t>‹#›</a:t>
            </a:fld>
            <a:endParaRPr lang="tr-TR"/>
          </a:p>
        </p:txBody>
      </p:sp>
    </p:spTree>
    <p:extLst>
      <p:ext uri="{BB962C8B-B14F-4D97-AF65-F5344CB8AC3E}">
        <p14:creationId xmlns:p14="http://schemas.microsoft.com/office/powerpoint/2010/main" val="2319976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FB7618FE-9114-4707-8939-EE2174893967}" type="datetimeFigureOut">
              <a:rPr lang="tr-TR" smtClean="0"/>
              <a:t>15.11.2017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CE9C8D1-3720-4789-B8C6-8E4CE288D45A}" type="slidenum">
              <a:rPr lang="tr-TR" smtClean="0"/>
              <a:t>‹#›</a:t>
            </a:fld>
            <a:endParaRPr lang="tr-TR"/>
          </a:p>
        </p:txBody>
      </p:sp>
    </p:spTree>
    <p:extLst>
      <p:ext uri="{BB962C8B-B14F-4D97-AF65-F5344CB8AC3E}">
        <p14:creationId xmlns:p14="http://schemas.microsoft.com/office/powerpoint/2010/main" val="1690718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7618FE-9114-4707-8939-EE2174893967}" type="datetimeFigureOut">
              <a:rPr lang="tr-TR" smtClean="0"/>
              <a:t>15.11.2017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CE9C8D1-3720-4789-B8C6-8E4CE288D45A}" type="slidenum">
              <a:rPr lang="tr-TR" smtClean="0"/>
              <a:t>‹#›</a:t>
            </a:fld>
            <a:endParaRPr lang="tr-TR"/>
          </a:p>
        </p:txBody>
      </p:sp>
    </p:spTree>
    <p:extLst>
      <p:ext uri="{BB962C8B-B14F-4D97-AF65-F5344CB8AC3E}">
        <p14:creationId xmlns:p14="http://schemas.microsoft.com/office/powerpoint/2010/main" val="3281269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Nitel Araştırma Süreçleri ve Sorunsal Oluşturma</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283953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Araştırma Kurgusu</a:t>
            </a:r>
            <a:endParaRPr lang="en-US" dirty="0"/>
          </a:p>
        </p:txBody>
      </p:sp>
      <p:sp>
        <p:nvSpPr>
          <p:cNvPr id="3" name="Content Placeholder 2"/>
          <p:cNvSpPr>
            <a:spLocks noGrp="1"/>
          </p:cNvSpPr>
          <p:nvPr>
            <p:ph idx="1"/>
          </p:nvPr>
        </p:nvSpPr>
        <p:spPr/>
        <p:txBody>
          <a:bodyPr>
            <a:normAutofit lnSpcReduction="10000"/>
          </a:bodyPr>
          <a:lstStyle/>
          <a:p>
            <a:r>
              <a:rPr lang="tr-TR" b="1" dirty="0" smtClean="0"/>
              <a:t>Nitel Araştırma Kurgulanmasında Basamaklar</a:t>
            </a:r>
            <a:endParaRPr lang="en-US" dirty="0" smtClean="0"/>
          </a:p>
          <a:p>
            <a:r>
              <a:rPr lang="tr-TR" b="1" dirty="0" smtClean="0"/>
              <a:t>Çalışılmak istenen fenomenin tanımlanması</a:t>
            </a:r>
            <a:endParaRPr lang="en-US" dirty="0" smtClean="0"/>
          </a:p>
          <a:p>
            <a:r>
              <a:rPr lang="tr-TR" dirty="0" smtClean="0"/>
              <a:t>Herhangi bir nitel araştırmaya başlamadan önce araştırmacı çalışmak istediği fenomeni ilk önce problematik ve ardından araştırma sorusu olarak ortaya koymalıdır. Örneğin: Fen Liselerinde okuyan kız ve erkek öğrencilerin sınıf içi etkileşimlerinin okula karşı tutumlarına etkisi. Burada tanımlanan fenomen kız ve erkek çocuklarının etkileşim biçimleridir. (Gölgelenmiş problemler: Yukarıdaki gibi bir çalışmada okula karşı tutumlarda etkili olabilecek diğer kız-erkek ilişkilerine bakmak da gerekcektir, sınıfın dışında serviste vs. Ancak araştırma ilerledikçe bu problemler kendi kendine ortaya çıkacaktır)</a:t>
            </a:r>
            <a:endParaRPr lang="en-US" dirty="0" smtClean="0"/>
          </a:p>
          <a:p>
            <a:endParaRPr lang="en-US" b="1" dirty="0"/>
          </a:p>
        </p:txBody>
      </p:sp>
    </p:spTree>
    <p:extLst>
      <p:ext uri="{BB962C8B-B14F-4D97-AF65-F5344CB8AC3E}">
        <p14:creationId xmlns:p14="http://schemas.microsoft.com/office/powerpoint/2010/main" val="4137635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Araştırma Kurgusu</a:t>
            </a:r>
            <a:endParaRPr lang="en-US" dirty="0"/>
          </a:p>
        </p:txBody>
      </p:sp>
      <p:sp>
        <p:nvSpPr>
          <p:cNvPr id="3" name="Content Placeholder 2"/>
          <p:cNvSpPr>
            <a:spLocks noGrp="1"/>
          </p:cNvSpPr>
          <p:nvPr>
            <p:ph idx="1"/>
          </p:nvPr>
        </p:nvSpPr>
        <p:spPr/>
        <p:txBody>
          <a:bodyPr>
            <a:normAutofit fontScale="92500" lnSpcReduction="10000"/>
          </a:bodyPr>
          <a:lstStyle/>
          <a:p>
            <a:r>
              <a:rPr lang="tr-TR" b="1" dirty="0" smtClean="0"/>
              <a:t>Katılımcıların Tanımlanması </a:t>
            </a:r>
            <a:endParaRPr lang="en-US" dirty="0" smtClean="0"/>
          </a:p>
          <a:p>
            <a:r>
              <a:rPr lang="tr-TR" dirty="0" smtClean="0"/>
              <a:t>Bu aşamada kimlerin potansiyel olarak araştırmanın özneleri olabileceği tasarlanır. Örneklem seçimi hemen bütün nitel araştırmalarda “amaçlı örneklem” dir. </a:t>
            </a:r>
            <a:endParaRPr lang="en-US" dirty="0" smtClean="0"/>
          </a:p>
          <a:p>
            <a:r>
              <a:rPr lang="tr-TR" b="1" dirty="0" smtClean="0"/>
              <a:t>Hipotez Üretimi:</a:t>
            </a:r>
            <a:r>
              <a:rPr lang="tr-TR" dirty="0" smtClean="0"/>
              <a:t> Nicel araştırmalardan farklı olarak nitel araştırmalar çalışmanın başında herhangi bir hipotez ortaya koymazlar. Hipotezler çalışma ilerledikçe ortaya çıkar ve verilerin içine gömülüdür. Genellikle çalışmalar herhangi bir hipotez belirtmezler. Bunun yerine araştırmanın başında araştırmacı trafından “önermeler” verilir. Önerme hipotez gibi kabul edilecek ya da reddedilecek bir şey değildir. Çok daha esnektir ve temel olarak araştırmacının yolunu aydınlatmasında ya da çalışmaya başlamasında işlev görür.  </a:t>
            </a:r>
            <a:endParaRPr lang="en-US" dirty="0" smtClean="0"/>
          </a:p>
          <a:p>
            <a:endParaRPr lang="en-US" b="1" dirty="0"/>
          </a:p>
        </p:txBody>
      </p:sp>
    </p:spTree>
    <p:extLst>
      <p:ext uri="{BB962C8B-B14F-4D97-AF65-F5344CB8AC3E}">
        <p14:creationId xmlns:p14="http://schemas.microsoft.com/office/powerpoint/2010/main" val="2413447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Araştırma Kurgusu</a:t>
            </a:r>
            <a:endParaRPr lang="en-US" dirty="0"/>
          </a:p>
        </p:txBody>
      </p:sp>
      <p:sp>
        <p:nvSpPr>
          <p:cNvPr id="3" name="Content Placeholder 2"/>
          <p:cNvSpPr>
            <a:spLocks noGrp="1"/>
          </p:cNvSpPr>
          <p:nvPr>
            <p:ph idx="1"/>
          </p:nvPr>
        </p:nvSpPr>
        <p:spPr/>
        <p:txBody>
          <a:bodyPr>
            <a:normAutofit/>
          </a:bodyPr>
          <a:lstStyle/>
          <a:p>
            <a:r>
              <a:rPr lang="tr-TR" b="1" dirty="0" smtClean="0"/>
              <a:t>Verilerin toplanması:  </a:t>
            </a:r>
            <a:r>
              <a:rPr lang="tr-TR" dirty="0" smtClean="0"/>
              <a:t>Katılımcıların manipülasyonu ya da herhangi bir biçimde etkilenmesi söz konusu değildir. Verilerin toplanması ve yorumlanması bir süreklilik içindedir. Araştırmacının kendisi de bir anlamda veridir. </a:t>
            </a:r>
            <a:endParaRPr lang="en-US" dirty="0" smtClean="0"/>
          </a:p>
          <a:p>
            <a:r>
              <a:rPr lang="tr-TR" b="1" dirty="0" smtClean="0"/>
              <a:t>Verilerin analizi:  </a:t>
            </a:r>
            <a:r>
              <a:rPr lang="tr-TR" dirty="0" smtClean="0"/>
              <a:t>Veriler kategoriler ve temalara ayrılarak kodlanır. Amaç genellikle betimlemek ya da tanımlamaktır. Kimi zaman istatistikler devreye girse de bunlar genellikle frekanslar ve ek bilgi vermek için kullanılan yöntemlerdir. </a:t>
            </a:r>
            <a:endParaRPr lang="en-US" dirty="0" smtClean="0"/>
          </a:p>
          <a:p>
            <a:endParaRPr lang="en-US" b="1" dirty="0"/>
          </a:p>
        </p:txBody>
      </p:sp>
    </p:spTree>
    <p:extLst>
      <p:ext uri="{BB962C8B-B14F-4D97-AF65-F5344CB8AC3E}">
        <p14:creationId xmlns:p14="http://schemas.microsoft.com/office/powerpoint/2010/main" val="1474007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Araştırma Kurgusu</a:t>
            </a:r>
            <a:endParaRPr lang="en-US" dirty="0"/>
          </a:p>
        </p:txBody>
      </p:sp>
      <p:sp>
        <p:nvSpPr>
          <p:cNvPr id="3" name="Content Placeholder 2"/>
          <p:cNvSpPr>
            <a:spLocks noGrp="1"/>
          </p:cNvSpPr>
          <p:nvPr>
            <p:ph idx="1"/>
          </p:nvPr>
        </p:nvSpPr>
        <p:spPr/>
        <p:txBody>
          <a:bodyPr>
            <a:normAutofit/>
          </a:bodyPr>
          <a:lstStyle/>
          <a:p>
            <a:r>
              <a:rPr lang="tr-TR" b="1" dirty="0" smtClean="0"/>
              <a:t>Yorumlama ve sonuç</a:t>
            </a:r>
            <a:r>
              <a:rPr lang="tr-TR" dirty="0" smtClean="0"/>
              <a:t>:  Nicel araştırmalardan farklı olarak, nitel araştırmalarda yorumlama raporun başından sonuna değin sürer. Nicel araştırmalarda araştırmanın çıkarımları en sonda tartısılırken, nitel araştırma bunu verileri yorumlarken yapar. Elde edilen veriler eğer kuramsal bir lens kullanılıyorsa bu çerçevede yorumlanır. </a:t>
            </a:r>
            <a:endParaRPr lang="en-US" dirty="0" smtClean="0"/>
          </a:p>
          <a:p>
            <a:endParaRPr lang="en-US" b="1" dirty="0"/>
          </a:p>
        </p:txBody>
      </p:sp>
    </p:spTree>
    <p:extLst>
      <p:ext uri="{BB962C8B-B14F-4D97-AF65-F5344CB8AC3E}">
        <p14:creationId xmlns:p14="http://schemas.microsoft.com/office/powerpoint/2010/main" val="1709423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TotalTime>
  <Words>311</Words>
  <Application>Microsoft Office PowerPoint</Application>
  <PresentationFormat>Geniş ekran</PresentationFormat>
  <Paragraphs>14</Paragraphs>
  <Slides>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5</vt:i4>
      </vt:variant>
    </vt:vector>
  </HeadingPairs>
  <TitlesOfParts>
    <vt:vector size="9" baseType="lpstr">
      <vt:lpstr>Arial</vt:lpstr>
      <vt:lpstr>Calibri</vt:lpstr>
      <vt:lpstr>Calibri Light</vt:lpstr>
      <vt:lpstr>Office Teması</vt:lpstr>
      <vt:lpstr>Nitel Araştırma Süreçleri ve Sorunsal Oluşturma</vt:lpstr>
      <vt:lpstr>Araştırma Kurgusu</vt:lpstr>
      <vt:lpstr>Araştırma Kurgusu</vt:lpstr>
      <vt:lpstr>Araştırma Kurgusu</vt:lpstr>
      <vt:lpstr>Araştırma Kurgusu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Nitel Araştırma Süreçleri ve Sorunsal Oluşturma</dc:title>
  <dc:creator>Bd2_bb2</dc:creator>
  <cp:lastModifiedBy>Bd2_bb2</cp:lastModifiedBy>
  <cp:revision>3</cp:revision>
  <dcterms:created xsi:type="dcterms:W3CDTF">2017-11-15T09:49:39Z</dcterms:created>
  <dcterms:modified xsi:type="dcterms:W3CDTF">2017-11-15T10:12:25Z</dcterms:modified>
</cp:coreProperties>
</file>