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61" r:id="rId2"/>
    <p:sldId id="265" r:id="rId3"/>
    <p:sldId id="262" r:id="rId4"/>
    <p:sldId id="263" r:id="rId5"/>
    <p:sldId id="264" r:id="rId6"/>
    <p:sldId id="256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3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12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261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70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755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19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400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8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47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70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83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9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29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1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4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6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C56963-3FCC-0246-99CD-D7907FFA3AD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2A869F-0B2B-CA4C-90AB-8883811338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08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teMİZLİK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YÖNTEMLERİ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23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63782"/>
            <a:ext cx="10363826" cy="524889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Fiziksel temizlik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görünen kir, bulaşma ve kalıntıların,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kimyasal temizlik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istenmeyen kimyasal kalıntıların,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mikrobiyolojik temizlik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ise patojen ve bozulmaya neden olan mikroorganizmaların gıda işleme ekipman ve yüzeylerinden uzaklaştırılması için yapılır.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7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721922"/>
            <a:ext cx="10363826" cy="406927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Bir temizleme prosesi özel gereksinimler doğrultusunda değişmekle birlikte aşağıda sıralanan temel basamaklardan oluşmaktadır;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0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tr-TR" cap="none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tr-TR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900" cap="none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tr-TR" sz="3900" cap="none" dirty="0" smtClean="0">
                <a:latin typeface="Times New Roman" charset="0"/>
                <a:ea typeface="Times New Roman" charset="0"/>
                <a:cs typeface="Times New Roman" charset="0"/>
              </a:rPr>
              <a:t>ekanik ön temizleme (ürün kalıntılarının tümünü uzaklaştırmak için). </a:t>
            </a:r>
          </a:p>
          <a:p>
            <a:pPr lvl="0" algn="just"/>
            <a:r>
              <a:rPr lang="tr-TR" sz="3900" cap="none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tr-TR" sz="3900" cap="none" dirty="0" smtClean="0">
                <a:latin typeface="Times New Roman" charset="0"/>
                <a:ea typeface="Times New Roman" charset="0"/>
                <a:cs typeface="Times New Roman" charset="0"/>
              </a:rPr>
              <a:t>irlerin büyük bölümünü uzaklaştırmak için su ile ön durulama. </a:t>
            </a:r>
          </a:p>
          <a:p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7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 algn="just"/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Deterjan çözeltileri ile temizlik uygulaması. </a:t>
            </a:r>
          </a:p>
          <a:p>
            <a:pPr lvl="0" algn="just"/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Çoğunlukla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bir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kemo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-termik uygulama ile dezenfeksiyon (genellikle temizlik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işleminde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ikisi bir arada uygulanabilmektedir).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43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Kimyasalları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uzaklaştırmak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için temiz içme suyu kalitesinde su ile bir veya daha fazla sayıda </a:t>
            </a:r>
            <a:r>
              <a:rPr lang="tr-TR" sz="3600" cap="none">
                <a:latin typeface="Times New Roman" charset="0"/>
                <a:ea typeface="Times New Roman" charset="0"/>
                <a:cs typeface="Times New Roman" charset="0"/>
              </a:rPr>
              <a:t>durulama 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işlemi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pPr lvl="0" algn="just"/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Alet ve ekipmanların yüzeyinden suyun iyice süzülmesi.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31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51012" y="756775"/>
            <a:ext cx="8689976" cy="1129899"/>
          </a:xfrm>
        </p:spPr>
        <p:txBody>
          <a:bodyPr/>
          <a:lstStyle/>
          <a:p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temİzlİk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yöntemlerİ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751012" y="2488557"/>
            <a:ext cx="8689976" cy="3460829"/>
          </a:xfrm>
        </p:spPr>
        <p:txBody>
          <a:bodyPr>
            <a:normAutofit/>
          </a:bodyPr>
          <a:lstStyle/>
          <a:p>
            <a:pPr marL="571500" marR="0" lvl="0" indent="-5715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tr-TR" sz="4800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fİzİksel</a:t>
            </a:r>
            <a:endParaRPr lang="tr-TR" sz="48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16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temİzlİk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yöntemlerİ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4800" dirty="0" err="1" smtClean="0">
                <a:latin typeface="Times New Roman" charset="0"/>
                <a:ea typeface="Times New Roman" charset="0"/>
                <a:cs typeface="Times New Roman" charset="0"/>
              </a:rPr>
              <a:t>kİmyasal</a:t>
            </a:r>
            <a:endParaRPr lang="tr-TR" sz="4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3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temİzlİk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yöntemlerİ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4800" dirty="0" err="1" smtClean="0">
                <a:latin typeface="Times New Roman" charset="0"/>
                <a:ea typeface="Times New Roman" charset="0"/>
                <a:cs typeface="Times New Roman" charset="0"/>
              </a:rPr>
              <a:t>bİyolojİk</a:t>
            </a:r>
            <a:endParaRPr lang="tr-TR" sz="4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1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75658"/>
            <a:ext cx="10363826" cy="4615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ClrTx/>
              <a:buFontTx/>
              <a:buNone/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  Gıda işletmelerinde uygulanan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fiziksel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kimyasal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ve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mikrobiyolojik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temizlik sağlıklı ve uzun raf ömrüne sahip gıda üretimindeki temel koşullardandır. 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4635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23</TotalTime>
  <Words>147</Words>
  <Application>Microsoft Macintosh PowerPoint</Application>
  <PresentationFormat>Geniş Ekran</PresentationFormat>
  <Paragraphs>17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Damla</vt:lpstr>
      <vt:lpstr>teMİZLİK YÖNTEMLERİ</vt:lpstr>
      <vt:lpstr>PowerPoint Sunusu</vt:lpstr>
      <vt:lpstr> </vt:lpstr>
      <vt:lpstr>PowerPoint Sunusu</vt:lpstr>
      <vt:lpstr>PowerPoint Sunusu</vt:lpstr>
      <vt:lpstr>temİzlİk yöntemlerİ</vt:lpstr>
      <vt:lpstr>temİzlİk yöntemlerİ</vt:lpstr>
      <vt:lpstr>temİzlİk yöntemlerİ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temİzlİk yöntemlerİ</dc:title>
  <dc:creator>Microsoft Office Kullanıcısı</dc:creator>
  <cp:lastModifiedBy>Microsoft Office Kullanıcısı</cp:lastModifiedBy>
  <cp:revision>5</cp:revision>
  <dcterms:created xsi:type="dcterms:W3CDTF">2017-12-19T20:25:35Z</dcterms:created>
  <dcterms:modified xsi:type="dcterms:W3CDTF">2018-03-12T09:03:54Z</dcterms:modified>
</cp:coreProperties>
</file>