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TUTUM VE DEĞERLERİN ÖLÇÜLMESİ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TUTUM NEDİR?</a:t>
            </a:r>
          </a:p>
          <a:p>
            <a:endParaRPr lang="tr-TR" sz="2400" dirty="0"/>
          </a:p>
          <a:p>
            <a:r>
              <a:rPr lang="tr-TR" sz="2400" dirty="0"/>
              <a:t>Kişinin iç ve dış dünyasındaki olay ve nesnelere karşı geçmişte elde ettiği tecrübeler sonucu kazandığı, kendine özel bir bakış açısıdır</a:t>
            </a:r>
          </a:p>
          <a:p>
            <a:endParaRPr lang="tr-TR" sz="2400" dirty="0"/>
          </a:p>
          <a:p>
            <a:r>
              <a:rPr lang="tr-TR" sz="2400" dirty="0"/>
              <a:t>Bakış açısı kişinin; duygu, davranış ve düşüncelerinin olumlu ya da olumsuz olmasını belirleyen nedenlerden biri</a:t>
            </a:r>
          </a:p>
          <a:p>
            <a:endParaRPr lang="tr-TR" sz="2400" dirty="0"/>
          </a:p>
          <a:p>
            <a:r>
              <a:rPr lang="tr-TR" sz="2400" dirty="0"/>
              <a:t>Tutumlar kişilerin kendilerine aittir!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TUTUM VE DEĞERLERİN ÖLÇÜLMESİ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26676"/>
            <a:ext cx="11460480" cy="3809531"/>
          </a:xfrm>
        </p:spPr>
        <p:txBody>
          <a:bodyPr>
            <a:normAutofit/>
          </a:bodyPr>
          <a:lstStyle/>
          <a:p>
            <a:r>
              <a:rPr lang="tr-TR" sz="2400" dirty="0"/>
              <a:t>Tutumlar gözlenebilir özellikler değildir. Kişilerin gözlenebilen diğer davranışlarının yorumlanmasıyla ortaya çıkar</a:t>
            </a:r>
          </a:p>
          <a:p>
            <a:endParaRPr lang="tr-TR" sz="2400" dirty="0"/>
          </a:p>
          <a:p>
            <a:r>
              <a:rPr lang="tr-TR" sz="2400" dirty="0"/>
              <a:t>Tutumlar bir olaya ya da nesneye karşı oluşur. </a:t>
            </a:r>
          </a:p>
          <a:p>
            <a:endParaRPr lang="tr-TR" sz="2400" dirty="0"/>
          </a:p>
          <a:p>
            <a:r>
              <a:rPr lang="tr-TR" sz="2400" dirty="0"/>
              <a:t>İnsanları ilgilendiren her şey tutum konusudur.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TUTUM VE DEĞERLERİN ÖLÇÜLMESİ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10862"/>
            <a:ext cx="11460480" cy="4325346"/>
          </a:xfrm>
        </p:spPr>
        <p:txBody>
          <a:bodyPr>
            <a:normAutofit/>
          </a:bodyPr>
          <a:lstStyle/>
          <a:p>
            <a:r>
              <a:rPr lang="tr-TR" sz="2400" dirty="0"/>
              <a:t>TUTUMLARIN ÖZELLİKLERİ:</a:t>
            </a:r>
          </a:p>
          <a:p>
            <a:endParaRPr lang="tr-TR" sz="2400" dirty="0"/>
          </a:p>
          <a:p>
            <a:r>
              <a:rPr lang="tr-TR" sz="2400" dirty="0"/>
              <a:t>Tutumlar doğuştan getirilmez, yaşanarak şekillenir</a:t>
            </a:r>
          </a:p>
          <a:p>
            <a:r>
              <a:rPr lang="tr-TR" sz="2400" dirty="0"/>
              <a:t>Tutumlar devamlıdır, geçici değildir</a:t>
            </a:r>
          </a:p>
          <a:p>
            <a:r>
              <a:rPr lang="tr-TR" sz="2400" dirty="0"/>
              <a:t>Bireyle tutuma konu obje arasında düzenliliği sağlar</a:t>
            </a:r>
          </a:p>
          <a:p>
            <a:r>
              <a:rPr lang="tr-TR" sz="2400" dirty="0"/>
              <a:t>Bireyle obje arasında tutumların belirlediği bir yakınlık vardır</a:t>
            </a:r>
          </a:p>
          <a:p>
            <a:r>
              <a:rPr lang="tr-TR" sz="2400" dirty="0"/>
              <a:t>Toplumsal tutumlar</a:t>
            </a:r>
          </a:p>
          <a:p>
            <a:r>
              <a:rPr lang="tr-TR" sz="2400" dirty="0"/>
              <a:t>Olumlu/olumsuz davranışlara neden olurlar.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TUTUM VE DEĞERLERİN ÖLÇÜLMESİ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69476"/>
            <a:ext cx="11460480" cy="4266731"/>
          </a:xfrm>
        </p:spPr>
        <p:txBody>
          <a:bodyPr/>
          <a:lstStyle/>
          <a:p>
            <a:r>
              <a:rPr lang="tr-TR" sz="2800" dirty="0"/>
              <a:t>Tutumlar nasıl ölçülür?</a:t>
            </a:r>
          </a:p>
          <a:p>
            <a:endParaRPr lang="tr-TR" sz="2800" dirty="0"/>
          </a:p>
          <a:p>
            <a:r>
              <a:rPr lang="tr-TR" sz="2800" dirty="0"/>
              <a:t>TUTUM ÖLÇEKLERİ</a:t>
            </a:r>
          </a:p>
          <a:p>
            <a:endParaRPr lang="tr-TR" sz="2800" dirty="0"/>
          </a:p>
          <a:p>
            <a:r>
              <a:rPr lang="tr-TR" sz="2800" dirty="0"/>
              <a:t>Tutumlar doğrudan ölçülemez, bireyin farklı davranışlarının yorumlanmasıyla dolaylı olarak ölçümlenebilir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TUTUM VE DEĞERLERİN ÖLÇÜLMESİ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157046"/>
            <a:ext cx="11460480" cy="4079162"/>
          </a:xfrm>
        </p:spPr>
        <p:txBody>
          <a:bodyPr/>
          <a:lstStyle/>
          <a:p>
            <a:r>
              <a:rPr lang="tr-TR" sz="2800" dirty="0"/>
              <a:t>TUTUM ÖLÇEKLERİNİN KULLANIM AMAÇLARI</a:t>
            </a:r>
          </a:p>
          <a:p>
            <a:endParaRPr lang="tr-TR" sz="2800" dirty="0"/>
          </a:p>
          <a:p>
            <a:r>
              <a:rPr lang="tr-TR" sz="2800" dirty="0"/>
              <a:t>Tutum ve değerlerin belirlenmesi</a:t>
            </a:r>
          </a:p>
          <a:p>
            <a:r>
              <a:rPr lang="tr-TR" sz="2800" dirty="0"/>
              <a:t>Davranışı etkileyen önemli bir faktör olarak bireyin uyum problemlerinin teşhisinde kullanılır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555</TotalTime>
  <Words>518</Words>
  <Application>Microsoft Office PowerPoint</Application>
  <PresentationFormat>Geniş ekran</PresentationFormat>
  <Paragraphs>51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TUTUM VE DEĞERLERİN ÖLÇÜLMESİ</vt:lpstr>
      <vt:lpstr>TUTUM VE DEĞERLERİN ÖLÇÜLMESİ</vt:lpstr>
      <vt:lpstr>TUTUM VE DEĞERLERİN ÖLÇÜLMESİ</vt:lpstr>
      <vt:lpstr>TUTUM VE DEĞERLERİN ÖLÇÜLMESİ</vt:lpstr>
      <vt:lpstr>TUTUM VE DEĞERLERİN ÖLÇÜLMESİ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103</cp:revision>
  <dcterms:created xsi:type="dcterms:W3CDTF">2017-09-25T14:40:04Z</dcterms:created>
  <dcterms:modified xsi:type="dcterms:W3CDTF">2020-05-03T23:03:40Z</dcterms:modified>
</cp:coreProperties>
</file>