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3DFDA7-C268-4CC3-8762-4A23359D407B}" type="doc">
      <dgm:prSet loTypeId="urn:microsoft.com/office/officeart/2005/8/layout/lProcess2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3DFF4633-AE91-403D-B3CA-D87987C851AA}">
      <dgm:prSet phldrT="[Metin]"/>
      <dgm:spPr/>
      <dgm:t>
        <a:bodyPr/>
        <a:lstStyle/>
        <a:p>
          <a:r>
            <a:rPr lang="tr-TR" dirty="0" smtClean="0"/>
            <a:t>Giriş kısmında; </a:t>
          </a:r>
          <a:endParaRPr lang="tr-TR" dirty="0"/>
        </a:p>
      </dgm:t>
    </dgm:pt>
    <dgm:pt modelId="{2D93E3D1-580E-4E20-8596-485BE3435CAD}" type="parTrans" cxnId="{A066CDC9-F48F-42CA-BC2F-F16654908AD0}">
      <dgm:prSet/>
      <dgm:spPr/>
      <dgm:t>
        <a:bodyPr/>
        <a:lstStyle/>
        <a:p>
          <a:endParaRPr lang="tr-TR"/>
        </a:p>
      </dgm:t>
    </dgm:pt>
    <dgm:pt modelId="{DE8213E0-FA5F-4C3C-A266-7C565FD9525B}" type="sibTrans" cxnId="{A066CDC9-F48F-42CA-BC2F-F16654908AD0}">
      <dgm:prSet/>
      <dgm:spPr/>
      <dgm:t>
        <a:bodyPr/>
        <a:lstStyle/>
        <a:p>
          <a:endParaRPr lang="tr-TR"/>
        </a:p>
      </dgm:t>
    </dgm:pt>
    <dgm:pt modelId="{FBA1043F-B88E-46E2-9AF7-ECA34C6B240E}">
      <dgm:prSet/>
      <dgm:spPr/>
      <dgm:t>
        <a:bodyPr/>
        <a:lstStyle/>
        <a:p>
          <a:r>
            <a:rPr lang="tr-TR" dirty="0" smtClean="0"/>
            <a:t>İçerik kısmında; </a:t>
          </a:r>
          <a:endParaRPr lang="tr-TR" dirty="0"/>
        </a:p>
      </dgm:t>
    </dgm:pt>
    <dgm:pt modelId="{CCC3A7F4-4403-4500-88B1-D3728B083837}" type="parTrans" cxnId="{4C131DF9-B657-4DFD-B122-CA62F9880904}">
      <dgm:prSet/>
      <dgm:spPr/>
      <dgm:t>
        <a:bodyPr/>
        <a:lstStyle/>
        <a:p>
          <a:endParaRPr lang="tr-TR"/>
        </a:p>
      </dgm:t>
    </dgm:pt>
    <dgm:pt modelId="{EC5E6125-65B7-4BC8-909B-7F2FF993F825}" type="sibTrans" cxnId="{4C131DF9-B657-4DFD-B122-CA62F9880904}">
      <dgm:prSet/>
      <dgm:spPr/>
      <dgm:t>
        <a:bodyPr/>
        <a:lstStyle/>
        <a:p>
          <a:endParaRPr lang="tr-TR"/>
        </a:p>
      </dgm:t>
    </dgm:pt>
    <dgm:pt modelId="{75ACB72B-04B8-4DEE-B50D-88025B7B9F99}">
      <dgm:prSet/>
      <dgm:spPr/>
      <dgm:t>
        <a:bodyPr/>
        <a:lstStyle/>
        <a:p>
          <a:r>
            <a:rPr lang="tr-TR" dirty="0" smtClean="0"/>
            <a:t>Sonuç kısmında; </a:t>
          </a:r>
          <a:endParaRPr lang="tr-TR" dirty="0"/>
        </a:p>
      </dgm:t>
    </dgm:pt>
    <dgm:pt modelId="{F9D370A6-1BC1-4747-B50B-4CCE2E2ED549}" type="parTrans" cxnId="{994A6CD1-671B-4FC2-B911-39939110D0E4}">
      <dgm:prSet/>
      <dgm:spPr/>
      <dgm:t>
        <a:bodyPr/>
        <a:lstStyle/>
        <a:p>
          <a:endParaRPr lang="tr-TR"/>
        </a:p>
      </dgm:t>
    </dgm:pt>
    <dgm:pt modelId="{C9521F47-1102-496E-B281-420320233CA0}" type="sibTrans" cxnId="{994A6CD1-671B-4FC2-B911-39939110D0E4}">
      <dgm:prSet/>
      <dgm:spPr/>
      <dgm:t>
        <a:bodyPr/>
        <a:lstStyle/>
        <a:p>
          <a:endParaRPr lang="tr-TR"/>
        </a:p>
      </dgm:t>
    </dgm:pt>
    <dgm:pt modelId="{814D2628-85EF-4322-99DB-12F7F2E6697D}">
      <dgm:prSet phldrT="[Metin]"/>
      <dgm:spPr/>
      <dgm:t>
        <a:bodyPr/>
        <a:lstStyle/>
        <a:p>
          <a:r>
            <a:rPr lang="tr-TR" dirty="0" smtClean="0"/>
            <a:t>çalışma önerileri, hazırlık soruları, anahtar kavramlar, öğrenme amaçları, </a:t>
          </a:r>
          <a:r>
            <a:rPr lang="tr-TR" dirty="0" err="1" smtClean="0"/>
            <a:t>öndüzenleyiciler</a:t>
          </a:r>
          <a:r>
            <a:rPr lang="tr-TR" dirty="0" smtClean="0"/>
            <a:t>, yönlendirici etkinlikler vb. bulunur. </a:t>
          </a:r>
          <a:endParaRPr lang="tr-TR" dirty="0"/>
        </a:p>
      </dgm:t>
    </dgm:pt>
    <dgm:pt modelId="{C5BCB0BB-99D7-459D-93F7-152FDD3E3CC6}" type="parTrans" cxnId="{47B5FFF3-0215-4D49-AEFA-7F60C39D3C65}">
      <dgm:prSet/>
      <dgm:spPr/>
      <dgm:t>
        <a:bodyPr/>
        <a:lstStyle/>
        <a:p>
          <a:endParaRPr lang="tr-TR"/>
        </a:p>
      </dgm:t>
    </dgm:pt>
    <dgm:pt modelId="{AF52E724-736D-4D6D-9AB4-5237C7EF99F7}" type="sibTrans" cxnId="{47B5FFF3-0215-4D49-AEFA-7F60C39D3C65}">
      <dgm:prSet/>
      <dgm:spPr/>
      <dgm:t>
        <a:bodyPr/>
        <a:lstStyle/>
        <a:p>
          <a:endParaRPr lang="tr-TR"/>
        </a:p>
      </dgm:t>
    </dgm:pt>
    <dgm:pt modelId="{115F8B29-8A5F-449E-8587-7DB3EDB0F799}">
      <dgm:prSet/>
      <dgm:spPr/>
      <dgm:t>
        <a:bodyPr/>
        <a:lstStyle/>
        <a:p>
          <a:r>
            <a:rPr lang="tr-TR" smtClean="0"/>
            <a:t>açıklamalar</a:t>
          </a:r>
          <a:r>
            <a:rPr lang="tr-TR" dirty="0" smtClean="0"/>
            <a:t>, sorular, notlar, vurgular, görseller, tartışmalar, oyunlar, deneyler, uygulamalar, öyküler, okuma parçaları bulunur. </a:t>
          </a:r>
          <a:endParaRPr lang="tr-TR" dirty="0"/>
        </a:p>
      </dgm:t>
    </dgm:pt>
    <dgm:pt modelId="{69C45787-6FB2-405D-B455-1E5CA515B980}" type="parTrans" cxnId="{D8BC249D-84A8-4685-9E70-51196C5373E3}">
      <dgm:prSet/>
      <dgm:spPr/>
      <dgm:t>
        <a:bodyPr/>
        <a:lstStyle/>
        <a:p>
          <a:endParaRPr lang="tr-TR"/>
        </a:p>
      </dgm:t>
    </dgm:pt>
    <dgm:pt modelId="{5F0A32CC-4E24-49A0-9F06-4CD0D9455472}" type="sibTrans" cxnId="{D8BC249D-84A8-4685-9E70-51196C5373E3}">
      <dgm:prSet/>
      <dgm:spPr/>
      <dgm:t>
        <a:bodyPr/>
        <a:lstStyle/>
        <a:p>
          <a:endParaRPr lang="tr-TR"/>
        </a:p>
      </dgm:t>
    </dgm:pt>
    <dgm:pt modelId="{EED5F0E6-E5DC-44BF-B8E8-B6B953CDE584}">
      <dgm:prSet/>
      <dgm:spPr/>
      <dgm:t>
        <a:bodyPr/>
        <a:lstStyle/>
        <a:p>
          <a:r>
            <a:rPr lang="tr-TR" smtClean="0"/>
            <a:t>özetler</a:t>
          </a:r>
          <a:r>
            <a:rPr lang="tr-TR" dirty="0" smtClean="0"/>
            <a:t>, sorular, genişletici etkinlikler, tematik bağlantılar, sözlük, kaynak, dizin </a:t>
          </a:r>
          <a:r>
            <a:rPr lang="tr-TR" smtClean="0"/>
            <a:t>bulunur.</a:t>
          </a:r>
          <a:endParaRPr lang="tr-TR" dirty="0"/>
        </a:p>
      </dgm:t>
    </dgm:pt>
    <dgm:pt modelId="{8479324B-6395-4ABE-B248-30385C94C5B1}" type="parTrans" cxnId="{06B33313-9C98-4037-9E57-DE7D7779565A}">
      <dgm:prSet/>
      <dgm:spPr/>
      <dgm:t>
        <a:bodyPr/>
        <a:lstStyle/>
        <a:p>
          <a:endParaRPr lang="tr-TR"/>
        </a:p>
      </dgm:t>
    </dgm:pt>
    <dgm:pt modelId="{C64B017E-225E-412D-9D67-6D520617789E}" type="sibTrans" cxnId="{06B33313-9C98-4037-9E57-DE7D7779565A}">
      <dgm:prSet/>
      <dgm:spPr/>
      <dgm:t>
        <a:bodyPr/>
        <a:lstStyle/>
        <a:p>
          <a:endParaRPr lang="tr-TR"/>
        </a:p>
      </dgm:t>
    </dgm:pt>
    <dgm:pt modelId="{899D1471-F323-474B-BE41-6ADD34327CE9}" type="pres">
      <dgm:prSet presAssocID="{C83DFDA7-C268-4CC3-8762-4A23359D407B}" presName="theList" presStyleCnt="0">
        <dgm:presLayoutVars>
          <dgm:dir/>
          <dgm:animLvl val="lvl"/>
          <dgm:resizeHandles val="exact"/>
        </dgm:presLayoutVars>
      </dgm:prSet>
      <dgm:spPr/>
    </dgm:pt>
    <dgm:pt modelId="{CF7B2466-CE31-4897-BA76-723EA3C6820C}" type="pres">
      <dgm:prSet presAssocID="{3DFF4633-AE91-403D-B3CA-D87987C851AA}" presName="compNode" presStyleCnt="0"/>
      <dgm:spPr/>
    </dgm:pt>
    <dgm:pt modelId="{2062806D-53BE-4AFE-AAC6-443456F68D77}" type="pres">
      <dgm:prSet presAssocID="{3DFF4633-AE91-403D-B3CA-D87987C851AA}" presName="aNode" presStyleLbl="bgShp" presStyleIdx="0" presStyleCnt="3"/>
      <dgm:spPr/>
      <dgm:t>
        <a:bodyPr/>
        <a:lstStyle/>
        <a:p>
          <a:endParaRPr lang="tr-TR"/>
        </a:p>
      </dgm:t>
    </dgm:pt>
    <dgm:pt modelId="{1C9715B2-2234-41F7-9A7F-E764E84703B7}" type="pres">
      <dgm:prSet presAssocID="{3DFF4633-AE91-403D-B3CA-D87987C851AA}" presName="textNode" presStyleLbl="bgShp" presStyleIdx="0" presStyleCnt="3"/>
      <dgm:spPr/>
      <dgm:t>
        <a:bodyPr/>
        <a:lstStyle/>
        <a:p>
          <a:endParaRPr lang="tr-TR"/>
        </a:p>
      </dgm:t>
    </dgm:pt>
    <dgm:pt modelId="{983D9A1A-A2DF-4C5A-B0DE-52C9B8071630}" type="pres">
      <dgm:prSet presAssocID="{3DFF4633-AE91-403D-B3CA-D87987C851AA}" presName="compChildNode" presStyleCnt="0"/>
      <dgm:spPr/>
    </dgm:pt>
    <dgm:pt modelId="{766DE82A-4402-438A-96D1-CA539047B1CE}" type="pres">
      <dgm:prSet presAssocID="{3DFF4633-AE91-403D-B3CA-D87987C851AA}" presName="theInnerList" presStyleCnt="0"/>
      <dgm:spPr/>
    </dgm:pt>
    <dgm:pt modelId="{C261F442-E179-4646-8CBF-D9E6E096D5A7}" type="pres">
      <dgm:prSet presAssocID="{814D2628-85EF-4322-99DB-12F7F2E6697D}" presName="childNode" presStyleLbl="node1" presStyleIdx="0" presStyleCnt="3">
        <dgm:presLayoutVars>
          <dgm:bulletEnabled val="1"/>
        </dgm:presLayoutVars>
      </dgm:prSet>
      <dgm:spPr/>
    </dgm:pt>
    <dgm:pt modelId="{8D7E8C0B-60A9-4F4C-965A-AEE0F8753569}" type="pres">
      <dgm:prSet presAssocID="{3DFF4633-AE91-403D-B3CA-D87987C851AA}" presName="aSpace" presStyleCnt="0"/>
      <dgm:spPr/>
    </dgm:pt>
    <dgm:pt modelId="{F1161632-5E7C-436E-9354-31512A1C2CDA}" type="pres">
      <dgm:prSet presAssocID="{FBA1043F-B88E-46E2-9AF7-ECA34C6B240E}" presName="compNode" presStyleCnt="0"/>
      <dgm:spPr/>
    </dgm:pt>
    <dgm:pt modelId="{3011ABE2-6595-4905-89B4-916FD17F1CBD}" type="pres">
      <dgm:prSet presAssocID="{FBA1043F-B88E-46E2-9AF7-ECA34C6B240E}" presName="aNode" presStyleLbl="bgShp" presStyleIdx="1" presStyleCnt="3"/>
      <dgm:spPr/>
    </dgm:pt>
    <dgm:pt modelId="{376A567D-C1E8-47A9-898F-23F36DDE7444}" type="pres">
      <dgm:prSet presAssocID="{FBA1043F-B88E-46E2-9AF7-ECA34C6B240E}" presName="textNode" presStyleLbl="bgShp" presStyleIdx="1" presStyleCnt="3"/>
      <dgm:spPr/>
    </dgm:pt>
    <dgm:pt modelId="{F04015B5-03FE-49FE-99A5-116C305E3244}" type="pres">
      <dgm:prSet presAssocID="{FBA1043F-B88E-46E2-9AF7-ECA34C6B240E}" presName="compChildNode" presStyleCnt="0"/>
      <dgm:spPr/>
    </dgm:pt>
    <dgm:pt modelId="{FCE345FE-BFD1-471A-A69D-CCA5C5898600}" type="pres">
      <dgm:prSet presAssocID="{FBA1043F-B88E-46E2-9AF7-ECA34C6B240E}" presName="theInnerList" presStyleCnt="0"/>
      <dgm:spPr/>
    </dgm:pt>
    <dgm:pt modelId="{72A70290-8DA2-4AD4-A59D-4C0469B68F6C}" type="pres">
      <dgm:prSet presAssocID="{115F8B29-8A5F-449E-8587-7DB3EDB0F799}" presName="childNode" presStyleLbl="node1" presStyleIdx="1" presStyleCnt="3">
        <dgm:presLayoutVars>
          <dgm:bulletEnabled val="1"/>
        </dgm:presLayoutVars>
      </dgm:prSet>
      <dgm:spPr/>
    </dgm:pt>
    <dgm:pt modelId="{2BFE0614-B1B8-48D7-8F06-2E81BC66A0D0}" type="pres">
      <dgm:prSet presAssocID="{FBA1043F-B88E-46E2-9AF7-ECA34C6B240E}" presName="aSpace" presStyleCnt="0"/>
      <dgm:spPr/>
    </dgm:pt>
    <dgm:pt modelId="{6BEFD2DB-A9BE-479F-A3EB-952B8DBDD35F}" type="pres">
      <dgm:prSet presAssocID="{75ACB72B-04B8-4DEE-B50D-88025B7B9F99}" presName="compNode" presStyleCnt="0"/>
      <dgm:spPr/>
    </dgm:pt>
    <dgm:pt modelId="{ECE61AAB-6B2D-41D6-BE5B-77B0B868299B}" type="pres">
      <dgm:prSet presAssocID="{75ACB72B-04B8-4DEE-B50D-88025B7B9F99}" presName="aNode" presStyleLbl="bgShp" presStyleIdx="2" presStyleCnt="3"/>
      <dgm:spPr/>
    </dgm:pt>
    <dgm:pt modelId="{CAE1E56D-6943-403F-9B61-F5909421C7CD}" type="pres">
      <dgm:prSet presAssocID="{75ACB72B-04B8-4DEE-B50D-88025B7B9F99}" presName="textNode" presStyleLbl="bgShp" presStyleIdx="2" presStyleCnt="3"/>
      <dgm:spPr/>
    </dgm:pt>
    <dgm:pt modelId="{09582ECB-9AAB-413E-ABA3-EB182242E4E8}" type="pres">
      <dgm:prSet presAssocID="{75ACB72B-04B8-4DEE-B50D-88025B7B9F99}" presName="compChildNode" presStyleCnt="0"/>
      <dgm:spPr/>
    </dgm:pt>
    <dgm:pt modelId="{D22B8464-DC8F-4525-BD43-14E1BD081CA6}" type="pres">
      <dgm:prSet presAssocID="{75ACB72B-04B8-4DEE-B50D-88025B7B9F99}" presName="theInnerList" presStyleCnt="0"/>
      <dgm:spPr/>
    </dgm:pt>
    <dgm:pt modelId="{F1B3B5A1-4420-4AAF-A505-A6041126415E}" type="pres">
      <dgm:prSet presAssocID="{EED5F0E6-E5DC-44BF-B8E8-B6B953CDE58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6B33313-9C98-4037-9E57-DE7D7779565A}" srcId="{75ACB72B-04B8-4DEE-B50D-88025B7B9F99}" destId="{EED5F0E6-E5DC-44BF-B8E8-B6B953CDE584}" srcOrd="0" destOrd="0" parTransId="{8479324B-6395-4ABE-B248-30385C94C5B1}" sibTransId="{C64B017E-225E-412D-9D67-6D520617789E}"/>
    <dgm:cxn modelId="{2D09EAAF-46DB-41B3-8731-3D47D702BF71}" type="presOf" srcId="{EED5F0E6-E5DC-44BF-B8E8-B6B953CDE584}" destId="{F1B3B5A1-4420-4AAF-A505-A6041126415E}" srcOrd="0" destOrd="0" presId="urn:microsoft.com/office/officeart/2005/8/layout/lProcess2"/>
    <dgm:cxn modelId="{A066CDC9-F48F-42CA-BC2F-F16654908AD0}" srcId="{C83DFDA7-C268-4CC3-8762-4A23359D407B}" destId="{3DFF4633-AE91-403D-B3CA-D87987C851AA}" srcOrd="0" destOrd="0" parTransId="{2D93E3D1-580E-4E20-8596-485BE3435CAD}" sibTransId="{DE8213E0-FA5F-4C3C-A266-7C565FD9525B}"/>
    <dgm:cxn modelId="{92B0347E-B00D-40A4-9613-98372837AB10}" type="presOf" srcId="{115F8B29-8A5F-449E-8587-7DB3EDB0F799}" destId="{72A70290-8DA2-4AD4-A59D-4C0469B68F6C}" srcOrd="0" destOrd="0" presId="urn:microsoft.com/office/officeart/2005/8/layout/lProcess2"/>
    <dgm:cxn modelId="{4EC3666D-2583-4CA2-A67A-3E56D65CE5C9}" type="presOf" srcId="{75ACB72B-04B8-4DEE-B50D-88025B7B9F99}" destId="{ECE61AAB-6B2D-41D6-BE5B-77B0B868299B}" srcOrd="0" destOrd="0" presId="urn:microsoft.com/office/officeart/2005/8/layout/lProcess2"/>
    <dgm:cxn modelId="{D8BC249D-84A8-4685-9E70-51196C5373E3}" srcId="{FBA1043F-B88E-46E2-9AF7-ECA34C6B240E}" destId="{115F8B29-8A5F-449E-8587-7DB3EDB0F799}" srcOrd="0" destOrd="0" parTransId="{69C45787-6FB2-405D-B455-1E5CA515B980}" sibTransId="{5F0A32CC-4E24-49A0-9F06-4CD0D9455472}"/>
    <dgm:cxn modelId="{994A6CD1-671B-4FC2-B911-39939110D0E4}" srcId="{C83DFDA7-C268-4CC3-8762-4A23359D407B}" destId="{75ACB72B-04B8-4DEE-B50D-88025B7B9F99}" srcOrd="2" destOrd="0" parTransId="{F9D370A6-1BC1-4747-B50B-4CCE2E2ED549}" sibTransId="{C9521F47-1102-496E-B281-420320233CA0}"/>
    <dgm:cxn modelId="{B5EFDBAA-CA45-4832-81B0-418E9ADCD517}" type="presOf" srcId="{FBA1043F-B88E-46E2-9AF7-ECA34C6B240E}" destId="{376A567D-C1E8-47A9-898F-23F36DDE7444}" srcOrd="1" destOrd="0" presId="urn:microsoft.com/office/officeart/2005/8/layout/lProcess2"/>
    <dgm:cxn modelId="{DE57A54D-2B22-4D77-916D-A07C62ECCFED}" type="presOf" srcId="{814D2628-85EF-4322-99DB-12F7F2E6697D}" destId="{C261F442-E179-4646-8CBF-D9E6E096D5A7}" srcOrd="0" destOrd="0" presId="urn:microsoft.com/office/officeart/2005/8/layout/lProcess2"/>
    <dgm:cxn modelId="{47B5FFF3-0215-4D49-AEFA-7F60C39D3C65}" srcId="{3DFF4633-AE91-403D-B3CA-D87987C851AA}" destId="{814D2628-85EF-4322-99DB-12F7F2E6697D}" srcOrd="0" destOrd="0" parTransId="{C5BCB0BB-99D7-459D-93F7-152FDD3E3CC6}" sibTransId="{AF52E724-736D-4D6D-9AB4-5237C7EF99F7}"/>
    <dgm:cxn modelId="{A8A6C737-F790-4DDD-83F4-1CE3F358A800}" type="presOf" srcId="{C83DFDA7-C268-4CC3-8762-4A23359D407B}" destId="{899D1471-F323-474B-BE41-6ADD34327CE9}" srcOrd="0" destOrd="0" presId="urn:microsoft.com/office/officeart/2005/8/layout/lProcess2"/>
    <dgm:cxn modelId="{B7C2D7E9-2D51-4931-B8DF-1B3DC91C47D0}" type="presOf" srcId="{FBA1043F-B88E-46E2-9AF7-ECA34C6B240E}" destId="{3011ABE2-6595-4905-89B4-916FD17F1CBD}" srcOrd="0" destOrd="0" presId="urn:microsoft.com/office/officeart/2005/8/layout/lProcess2"/>
    <dgm:cxn modelId="{4C131DF9-B657-4DFD-B122-CA62F9880904}" srcId="{C83DFDA7-C268-4CC3-8762-4A23359D407B}" destId="{FBA1043F-B88E-46E2-9AF7-ECA34C6B240E}" srcOrd="1" destOrd="0" parTransId="{CCC3A7F4-4403-4500-88B1-D3728B083837}" sibTransId="{EC5E6125-65B7-4BC8-909B-7F2FF993F825}"/>
    <dgm:cxn modelId="{F300A0A9-AB26-403B-B51C-C3B820A9EF44}" type="presOf" srcId="{3DFF4633-AE91-403D-B3CA-D87987C851AA}" destId="{2062806D-53BE-4AFE-AAC6-443456F68D77}" srcOrd="0" destOrd="0" presId="urn:microsoft.com/office/officeart/2005/8/layout/lProcess2"/>
    <dgm:cxn modelId="{6B9F2399-B479-41AF-8B8E-E8C8051F02AF}" type="presOf" srcId="{75ACB72B-04B8-4DEE-B50D-88025B7B9F99}" destId="{CAE1E56D-6943-403F-9B61-F5909421C7CD}" srcOrd="1" destOrd="0" presId="urn:microsoft.com/office/officeart/2005/8/layout/lProcess2"/>
    <dgm:cxn modelId="{1B9534FA-BAB9-4097-A8B6-CD4C4141086F}" type="presOf" srcId="{3DFF4633-AE91-403D-B3CA-D87987C851AA}" destId="{1C9715B2-2234-41F7-9A7F-E764E84703B7}" srcOrd="1" destOrd="0" presId="urn:microsoft.com/office/officeart/2005/8/layout/lProcess2"/>
    <dgm:cxn modelId="{1F4BACF9-9A90-4B27-B53C-CF5531CD236B}" type="presParOf" srcId="{899D1471-F323-474B-BE41-6ADD34327CE9}" destId="{CF7B2466-CE31-4897-BA76-723EA3C6820C}" srcOrd="0" destOrd="0" presId="urn:microsoft.com/office/officeart/2005/8/layout/lProcess2"/>
    <dgm:cxn modelId="{875ABBF7-3BA3-4494-B6F6-663C8FB3BEAF}" type="presParOf" srcId="{CF7B2466-CE31-4897-BA76-723EA3C6820C}" destId="{2062806D-53BE-4AFE-AAC6-443456F68D77}" srcOrd="0" destOrd="0" presId="urn:microsoft.com/office/officeart/2005/8/layout/lProcess2"/>
    <dgm:cxn modelId="{5E0EEC56-37FA-402C-BD9C-74310FC83473}" type="presParOf" srcId="{CF7B2466-CE31-4897-BA76-723EA3C6820C}" destId="{1C9715B2-2234-41F7-9A7F-E764E84703B7}" srcOrd="1" destOrd="0" presId="urn:microsoft.com/office/officeart/2005/8/layout/lProcess2"/>
    <dgm:cxn modelId="{1EC8812E-5FD6-4039-89ED-1E7B15AD1F23}" type="presParOf" srcId="{CF7B2466-CE31-4897-BA76-723EA3C6820C}" destId="{983D9A1A-A2DF-4C5A-B0DE-52C9B8071630}" srcOrd="2" destOrd="0" presId="urn:microsoft.com/office/officeart/2005/8/layout/lProcess2"/>
    <dgm:cxn modelId="{AB699D6C-BD3E-43ED-AE5F-15D0A8092B39}" type="presParOf" srcId="{983D9A1A-A2DF-4C5A-B0DE-52C9B8071630}" destId="{766DE82A-4402-438A-96D1-CA539047B1CE}" srcOrd="0" destOrd="0" presId="urn:microsoft.com/office/officeart/2005/8/layout/lProcess2"/>
    <dgm:cxn modelId="{687FD64F-2062-4085-93F3-EF84D17D62A4}" type="presParOf" srcId="{766DE82A-4402-438A-96D1-CA539047B1CE}" destId="{C261F442-E179-4646-8CBF-D9E6E096D5A7}" srcOrd="0" destOrd="0" presId="urn:microsoft.com/office/officeart/2005/8/layout/lProcess2"/>
    <dgm:cxn modelId="{85CAFBEE-2842-46D3-80EB-EA8067509F14}" type="presParOf" srcId="{899D1471-F323-474B-BE41-6ADD34327CE9}" destId="{8D7E8C0B-60A9-4F4C-965A-AEE0F8753569}" srcOrd="1" destOrd="0" presId="urn:microsoft.com/office/officeart/2005/8/layout/lProcess2"/>
    <dgm:cxn modelId="{376BC98A-CFE9-4440-8553-C66B23DE2B24}" type="presParOf" srcId="{899D1471-F323-474B-BE41-6ADD34327CE9}" destId="{F1161632-5E7C-436E-9354-31512A1C2CDA}" srcOrd="2" destOrd="0" presId="urn:microsoft.com/office/officeart/2005/8/layout/lProcess2"/>
    <dgm:cxn modelId="{AB93FB6D-5967-429C-B84F-CE7FEA2FB327}" type="presParOf" srcId="{F1161632-5E7C-436E-9354-31512A1C2CDA}" destId="{3011ABE2-6595-4905-89B4-916FD17F1CBD}" srcOrd="0" destOrd="0" presId="urn:microsoft.com/office/officeart/2005/8/layout/lProcess2"/>
    <dgm:cxn modelId="{945927B2-4F88-4FF7-8EAB-4E8432C36DC5}" type="presParOf" srcId="{F1161632-5E7C-436E-9354-31512A1C2CDA}" destId="{376A567D-C1E8-47A9-898F-23F36DDE7444}" srcOrd="1" destOrd="0" presId="urn:microsoft.com/office/officeart/2005/8/layout/lProcess2"/>
    <dgm:cxn modelId="{6F8B11FE-7141-4A69-83BB-ECEF29EE7A49}" type="presParOf" srcId="{F1161632-5E7C-436E-9354-31512A1C2CDA}" destId="{F04015B5-03FE-49FE-99A5-116C305E3244}" srcOrd="2" destOrd="0" presId="urn:microsoft.com/office/officeart/2005/8/layout/lProcess2"/>
    <dgm:cxn modelId="{0B005C5B-2AC3-487C-9268-776C50592C44}" type="presParOf" srcId="{F04015B5-03FE-49FE-99A5-116C305E3244}" destId="{FCE345FE-BFD1-471A-A69D-CCA5C5898600}" srcOrd="0" destOrd="0" presId="urn:microsoft.com/office/officeart/2005/8/layout/lProcess2"/>
    <dgm:cxn modelId="{6C2CD984-74CB-4040-93E6-57CD0131034A}" type="presParOf" srcId="{FCE345FE-BFD1-471A-A69D-CCA5C5898600}" destId="{72A70290-8DA2-4AD4-A59D-4C0469B68F6C}" srcOrd="0" destOrd="0" presId="urn:microsoft.com/office/officeart/2005/8/layout/lProcess2"/>
    <dgm:cxn modelId="{D1B4AD3C-E78A-49E9-8598-084F331D3D6B}" type="presParOf" srcId="{899D1471-F323-474B-BE41-6ADD34327CE9}" destId="{2BFE0614-B1B8-48D7-8F06-2E81BC66A0D0}" srcOrd="3" destOrd="0" presId="urn:microsoft.com/office/officeart/2005/8/layout/lProcess2"/>
    <dgm:cxn modelId="{AA7B3AFA-CE05-4869-8AF1-1C7869C89D6E}" type="presParOf" srcId="{899D1471-F323-474B-BE41-6ADD34327CE9}" destId="{6BEFD2DB-A9BE-479F-A3EB-952B8DBDD35F}" srcOrd="4" destOrd="0" presId="urn:microsoft.com/office/officeart/2005/8/layout/lProcess2"/>
    <dgm:cxn modelId="{836EE99F-50F3-4405-AE0C-283785755831}" type="presParOf" srcId="{6BEFD2DB-A9BE-479F-A3EB-952B8DBDD35F}" destId="{ECE61AAB-6B2D-41D6-BE5B-77B0B868299B}" srcOrd="0" destOrd="0" presId="urn:microsoft.com/office/officeart/2005/8/layout/lProcess2"/>
    <dgm:cxn modelId="{16AA5794-3007-4DEB-AB6D-DADA3B0DB48E}" type="presParOf" srcId="{6BEFD2DB-A9BE-479F-A3EB-952B8DBDD35F}" destId="{CAE1E56D-6943-403F-9B61-F5909421C7CD}" srcOrd="1" destOrd="0" presId="urn:microsoft.com/office/officeart/2005/8/layout/lProcess2"/>
    <dgm:cxn modelId="{A45D0C8C-A073-4312-9262-C337C3838B98}" type="presParOf" srcId="{6BEFD2DB-A9BE-479F-A3EB-952B8DBDD35F}" destId="{09582ECB-9AAB-413E-ABA3-EB182242E4E8}" srcOrd="2" destOrd="0" presId="urn:microsoft.com/office/officeart/2005/8/layout/lProcess2"/>
    <dgm:cxn modelId="{370E258A-5B51-4EAD-AD8D-2531B0A87277}" type="presParOf" srcId="{09582ECB-9AAB-413E-ABA3-EB182242E4E8}" destId="{D22B8464-DC8F-4525-BD43-14E1BD081CA6}" srcOrd="0" destOrd="0" presId="urn:microsoft.com/office/officeart/2005/8/layout/lProcess2"/>
    <dgm:cxn modelId="{2E83990F-77C0-4086-A0FA-586E97DA9255}" type="presParOf" srcId="{D22B8464-DC8F-4525-BD43-14E1BD081CA6}" destId="{F1B3B5A1-4420-4AAF-A505-A6041126415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D442A6-74A9-46AA-9094-FC40BBDA70A5}" type="doc">
      <dgm:prSet loTypeId="urn:microsoft.com/office/officeart/2005/8/layout/hierarchy2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87B208AC-96E1-410B-9C9D-A5F23ED06DBE}">
      <dgm:prSet phldrT="[Metin]"/>
      <dgm:spPr/>
      <dgm:t>
        <a:bodyPr/>
        <a:lstStyle/>
        <a:p>
          <a:r>
            <a:rPr lang="tr-TR" dirty="0" smtClean="0"/>
            <a:t>Eğitici kılavuz geliştirme yaklaşımları</a:t>
          </a:r>
          <a:endParaRPr lang="tr-TR" dirty="0"/>
        </a:p>
      </dgm:t>
    </dgm:pt>
    <dgm:pt modelId="{1BA51AD6-AE5C-40E0-B464-86963BACF94B}" type="parTrans" cxnId="{864E7568-8C1E-4AB7-8A20-7A1955FF9698}">
      <dgm:prSet/>
      <dgm:spPr/>
      <dgm:t>
        <a:bodyPr/>
        <a:lstStyle/>
        <a:p>
          <a:endParaRPr lang="tr-TR"/>
        </a:p>
      </dgm:t>
    </dgm:pt>
    <dgm:pt modelId="{A71BD475-5344-4B2D-B641-BD9041226704}" type="sibTrans" cxnId="{864E7568-8C1E-4AB7-8A20-7A1955FF9698}">
      <dgm:prSet/>
      <dgm:spPr/>
      <dgm:t>
        <a:bodyPr/>
        <a:lstStyle/>
        <a:p>
          <a:endParaRPr lang="tr-TR"/>
        </a:p>
      </dgm:t>
    </dgm:pt>
    <dgm:pt modelId="{9A48DE3F-5F73-41E1-9904-13FD94405A1E}">
      <dgm:prSet phldrT="[Metin]"/>
      <dgm:spPr/>
      <dgm:t>
        <a:bodyPr/>
        <a:lstStyle/>
        <a:p>
          <a:r>
            <a:rPr lang="tr-TR" dirty="0" smtClean="0"/>
            <a:t>Kaynaşık yaklaşım</a:t>
          </a:r>
          <a:endParaRPr lang="tr-TR" dirty="0"/>
        </a:p>
      </dgm:t>
    </dgm:pt>
    <dgm:pt modelId="{88ECD64B-3503-44C3-8241-CAD6341F4DBE}" type="parTrans" cxnId="{A9773D8E-76F3-478B-A81C-11DFC15CEB61}">
      <dgm:prSet/>
      <dgm:spPr/>
      <dgm:t>
        <a:bodyPr/>
        <a:lstStyle/>
        <a:p>
          <a:endParaRPr lang="tr-TR"/>
        </a:p>
      </dgm:t>
    </dgm:pt>
    <dgm:pt modelId="{193CE746-5180-437F-ACE7-6EBD460CB6D4}" type="sibTrans" cxnId="{A9773D8E-76F3-478B-A81C-11DFC15CEB61}">
      <dgm:prSet/>
      <dgm:spPr/>
      <dgm:t>
        <a:bodyPr/>
        <a:lstStyle/>
        <a:p>
          <a:endParaRPr lang="tr-TR"/>
        </a:p>
      </dgm:t>
    </dgm:pt>
    <dgm:pt modelId="{ACC26A69-362B-4B70-9F57-A945DA6F3834}">
      <dgm:prSet/>
      <dgm:spPr/>
      <dgm:t>
        <a:bodyPr/>
        <a:lstStyle/>
        <a:p>
          <a:r>
            <a:rPr lang="tr-TR" dirty="0" smtClean="0"/>
            <a:t>Ayrışık yaklaşım</a:t>
          </a:r>
          <a:endParaRPr lang="tr-TR" dirty="0"/>
        </a:p>
      </dgm:t>
    </dgm:pt>
    <dgm:pt modelId="{A177B5B3-190D-4428-805B-99D866E4BC1F}" type="parTrans" cxnId="{897D5506-F7F4-4940-8460-91FD563DCED8}">
      <dgm:prSet/>
      <dgm:spPr/>
      <dgm:t>
        <a:bodyPr/>
        <a:lstStyle/>
        <a:p>
          <a:endParaRPr lang="tr-TR"/>
        </a:p>
      </dgm:t>
    </dgm:pt>
    <dgm:pt modelId="{6548200A-3283-44E5-A3F3-B799A23FCE91}" type="sibTrans" cxnId="{897D5506-F7F4-4940-8460-91FD563DCED8}">
      <dgm:prSet/>
      <dgm:spPr/>
      <dgm:t>
        <a:bodyPr/>
        <a:lstStyle/>
        <a:p>
          <a:endParaRPr lang="tr-TR"/>
        </a:p>
      </dgm:t>
    </dgm:pt>
    <dgm:pt modelId="{D2D127F8-17AB-4155-8005-07554CC89D52}">
      <dgm:prSet phldrT="[Metin]"/>
      <dgm:spPr/>
      <dgm:t>
        <a:bodyPr/>
        <a:lstStyle/>
        <a:p>
          <a:r>
            <a:rPr lang="tr-TR" smtClean="0"/>
            <a:t>önce </a:t>
          </a:r>
          <a:r>
            <a:rPr lang="tr-TR" dirty="0" smtClean="0"/>
            <a:t>kitap hazırlanır, ardından yönergeler yerleştirilir. Öğrenci ve öğretmen kitabı bütünlük içinde olur.</a:t>
          </a:r>
          <a:endParaRPr lang="tr-TR" dirty="0"/>
        </a:p>
      </dgm:t>
    </dgm:pt>
    <dgm:pt modelId="{C4E95E9B-5B2B-4DDC-B85F-4E68AE459D15}" type="parTrans" cxnId="{473E66A7-3C32-4A0E-B8A7-ED58EB6517AE}">
      <dgm:prSet/>
      <dgm:spPr/>
      <dgm:t>
        <a:bodyPr/>
        <a:lstStyle/>
        <a:p>
          <a:endParaRPr lang="tr-TR"/>
        </a:p>
      </dgm:t>
    </dgm:pt>
    <dgm:pt modelId="{01F89C81-0AE0-4AA5-8DD1-47FDB6DB639D}" type="sibTrans" cxnId="{473E66A7-3C32-4A0E-B8A7-ED58EB6517AE}">
      <dgm:prSet/>
      <dgm:spPr/>
      <dgm:t>
        <a:bodyPr/>
        <a:lstStyle/>
        <a:p>
          <a:endParaRPr lang="tr-TR"/>
        </a:p>
      </dgm:t>
    </dgm:pt>
    <dgm:pt modelId="{F3939ED9-45CE-46C6-AA28-8D1710518794}">
      <dgm:prSet/>
      <dgm:spPr/>
      <dgm:t>
        <a:bodyPr/>
        <a:lstStyle/>
        <a:p>
          <a:r>
            <a:rPr lang="tr-TR" dirty="0" smtClean="0"/>
            <a:t>kitabın sağ tarafında öğrenci kitabı, sol tarafında öğretici yönergeleri ve açıklamaları yer alır. </a:t>
          </a:r>
          <a:endParaRPr lang="tr-TR" dirty="0"/>
        </a:p>
      </dgm:t>
    </dgm:pt>
    <dgm:pt modelId="{E6E6459D-DF91-4855-84E7-AC138C631691}" type="parTrans" cxnId="{F8EF8EED-9129-4F72-81C5-7A4F9EDB0108}">
      <dgm:prSet/>
      <dgm:spPr/>
      <dgm:t>
        <a:bodyPr/>
        <a:lstStyle/>
        <a:p>
          <a:endParaRPr lang="tr-TR"/>
        </a:p>
      </dgm:t>
    </dgm:pt>
    <dgm:pt modelId="{6699D725-23B6-4DAA-A38D-9002713B66F1}" type="sibTrans" cxnId="{F8EF8EED-9129-4F72-81C5-7A4F9EDB0108}">
      <dgm:prSet/>
      <dgm:spPr/>
      <dgm:t>
        <a:bodyPr/>
        <a:lstStyle/>
        <a:p>
          <a:endParaRPr lang="tr-TR"/>
        </a:p>
      </dgm:t>
    </dgm:pt>
    <dgm:pt modelId="{24DD844E-25C7-4923-85C8-5AC3B137831F}" type="pres">
      <dgm:prSet presAssocID="{73D442A6-74A9-46AA-9094-FC40BBDA70A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25F2182-02EB-43D6-A379-B2D59CAE1509}" type="pres">
      <dgm:prSet presAssocID="{87B208AC-96E1-410B-9C9D-A5F23ED06DBE}" presName="root1" presStyleCnt="0"/>
      <dgm:spPr/>
    </dgm:pt>
    <dgm:pt modelId="{292A1FEA-E9D8-4094-9E05-173833BC9B04}" type="pres">
      <dgm:prSet presAssocID="{87B208AC-96E1-410B-9C9D-A5F23ED06DBE}" presName="LevelOneTextNode" presStyleLbl="node0" presStyleIdx="0" presStyleCnt="1">
        <dgm:presLayoutVars>
          <dgm:chPref val="3"/>
        </dgm:presLayoutVars>
      </dgm:prSet>
      <dgm:spPr/>
    </dgm:pt>
    <dgm:pt modelId="{DC68FB40-AD13-4BE6-86B7-DF7DAF68340D}" type="pres">
      <dgm:prSet presAssocID="{87B208AC-96E1-410B-9C9D-A5F23ED06DBE}" presName="level2hierChild" presStyleCnt="0"/>
      <dgm:spPr/>
    </dgm:pt>
    <dgm:pt modelId="{F33C11D9-A834-4827-9A2F-109EFBCD4402}" type="pres">
      <dgm:prSet presAssocID="{88ECD64B-3503-44C3-8241-CAD6341F4DBE}" presName="conn2-1" presStyleLbl="parChTrans1D2" presStyleIdx="0" presStyleCnt="2"/>
      <dgm:spPr/>
    </dgm:pt>
    <dgm:pt modelId="{1673B2EA-E462-4D07-A61F-AADEE5A6158C}" type="pres">
      <dgm:prSet presAssocID="{88ECD64B-3503-44C3-8241-CAD6341F4DBE}" presName="connTx" presStyleLbl="parChTrans1D2" presStyleIdx="0" presStyleCnt="2"/>
      <dgm:spPr/>
    </dgm:pt>
    <dgm:pt modelId="{E747377F-CBF3-4B0B-BDF3-7312C64CB670}" type="pres">
      <dgm:prSet presAssocID="{9A48DE3F-5F73-41E1-9904-13FD94405A1E}" presName="root2" presStyleCnt="0"/>
      <dgm:spPr/>
    </dgm:pt>
    <dgm:pt modelId="{1D95C238-182A-41B1-B68E-E926222AB08E}" type="pres">
      <dgm:prSet presAssocID="{9A48DE3F-5F73-41E1-9904-13FD94405A1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14B48D-715B-49EF-9A97-84A218944865}" type="pres">
      <dgm:prSet presAssocID="{9A48DE3F-5F73-41E1-9904-13FD94405A1E}" presName="level3hierChild" presStyleCnt="0"/>
      <dgm:spPr/>
    </dgm:pt>
    <dgm:pt modelId="{9AA67B99-A9EC-49C2-9ABB-B1FB261D1F5C}" type="pres">
      <dgm:prSet presAssocID="{C4E95E9B-5B2B-4DDC-B85F-4E68AE459D15}" presName="conn2-1" presStyleLbl="parChTrans1D3" presStyleIdx="0" presStyleCnt="2"/>
      <dgm:spPr/>
    </dgm:pt>
    <dgm:pt modelId="{E34C7F05-8964-4FEA-8D7A-6821BF9C9B08}" type="pres">
      <dgm:prSet presAssocID="{C4E95E9B-5B2B-4DDC-B85F-4E68AE459D15}" presName="connTx" presStyleLbl="parChTrans1D3" presStyleIdx="0" presStyleCnt="2"/>
      <dgm:spPr/>
    </dgm:pt>
    <dgm:pt modelId="{2B879ABB-B4A4-4C11-8C46-D962C794883E}" type="pres">
      <dgm:prSet presAssocID="{D2D127F8-17AB-4155-8005-07554CC89D52}" presName="root2" presStyleCnt="0"/>
      <dgm:spPr/>
    </dgm:pt>
    <dgm:pt modelId="{402246ED-6662-441D-83E1-A0888F442A0F}" type="pres">
      <dgm:prSet presAssocID="{D2D127F8-17AB-4155-8005-07554CC89D5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FA3521B-8AC8-4CE1-AFE2-6393006F1A8C}" type="pres">
      <dgm:prSet presAssocID="{D2D127F8-17AB-4155-8005-07554CC89D52}" presName="level3hierChild" presStyleCnt="0"/>
      <dgm:spPr/>
    </dgm:pt>
    <dgm:pt modelId="{C4E306B0-D650-4E11-B47F-734A42707B9A}" type="pres">
      <dgm:prSet presAssocID="{A177B5B3-190D-4428-805B-99D866E4BC1F}" presName="conn2-1" presStyleLbl="parChTrans1D2" presStyleIdx="1" presStyleCnt="2"/>
      <dgm:spPr/>
    </dgm:pt>
    <dgm:pt modelId="{0EFCF9BB-B2D6-4E33-B0A8-EC0FB1963C79}" type="pres">
      <dgm:prSet presAssocID="{A177B5B3-190D-4428-805B-99D866E4BC1F}" presName="connTx" presStyleLbl="parChTrans1D2" presStyleIdx="1" presStyleCnt="2"/>
      <dgm:spPr/>
    </dgm:pt>
    <dgm:pt modelId="{C5789F04-991B-4868-BA99-46617378F21D}" type="pres">
      <dgm:prSet presAssocID="{ACC26A69-362B-4B70-9F57-A945DA6F3834}" presName="root2" presStyleCnt="0"/>
      <dgm:spPr/>
    </dgm:pt>
    <dgm:pt modelId="{9D43EDC4-E5E5-4D80-B002-0B89499A371C}" type="pres">
      <dgm:prSet presAssocID="{ACC26A69-362B-4B70-9F57-A945DA6F383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723898A-4DDB-4A97-A7DE-B62BDCAB53D0}" type="pres">
      <dgm:prSet presAssocID="{ACC26A69-362B-4B70-9F57-A945DA6F3834}" presName="level3hierChild" presStyleCnt="0"/>
      <dgm:spPr/>
    </dgm:pt>
    <dgm:pt modelId="{76F4F02C-6BE4-4952-9D9D-6A611101DF04}" type="pres">
      <dgm:prSet presAssocID="{E6E6459D-DF91-4855-84E7-AC138C631691}" presName="conn2-1" presStyleLbl="parChTrans1D3" presStyleIdx="1" presStyleCnt="2"/>
      <dgm:spPr/>
    </dgm:pt>
    <dgm:pt modelId="{0D0EAD32-D998-456A-B834-66F6E3D678A8}" type="pres">
      <dgm:prSet presAssocID="{E6E6459D-DF91-4855-84E7-AC138C631691}" presName="connTx" presStyleLbl="parChTrans1D3" presStyleIdx="1" presStyleCnt="2"/>
      <dgm:spPr/>
    </dgm:pt>
    <dgm:pt modelId="{BD7EED07-8CB0-465B-AE82-85FC9FB6CE51}" type="pres">
      <dgm:prSet presAssocID="{F3939ED9-45CE-46C6-AA28-8D1710518794}" presName="root2" presStyleCnt="0"/>
      <dgm:spPr/>
    </dgm:pt>
    <dgm:pt modelId="{C4E593DD-2DC5-4A0B-839F-CD3EED0E1FEF}" type="pres">
      <dgm:prSet presAssocID="{F3939ED9-45CE-46C6-AA28-8D171051879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59A44F-00A9-48E5-A86F-4DF03C4AF82C}" type="pres">
      <dgm:prSet presAssocID="{F3939ED9-45CE-46C6-AA28-8D1710518794}" presName="level3hierChild" presStyleCnt="0"/>
      <dgm:spPr/>
    </dgm:pt>
  </dgm:ptLst>
  <dgm:cxnLst>
    <dgm:cxn modelId="{473E66A7-3C32-4A0E-B8A7-ED58EB6517AE}" srcId="{9A48DE3F-5F73-41E1-9904-13FD94405A1E}" destId="{D2D127F8-17AB-4155-8005-07554CC89D52}" srcOrd="0" destOrd="0" parTransId="{C4E95E9B-5B2B-4DDC-B85F-4E68AE459D15}" sibTransId="{01F89C81-0AE0-4AA5-8DD1-47FDB6DB639D}"/>
    <dgm:cxn modelId="{6B4BFF55-E1F1-4A89-93DD-E1E0EC4B51CE}" type="presOf" srcId="{C4E95E9B-5B2B-4DDC-B85F-4E68AE459D15}" destId="{9AA67B99-A9EC-49C2-9ABB-B1FB261D1F5C}" srcOrd="0" destOrd="0" presId="urn:microsoft.com/office/officeart/2005/8/layout/hierarchy2"/>
    <dgm:cxn modelId="{864E7568-8C1E-4AB7-8A20-7A1955FF9698}" srcId="{73D442A6-74A9-46AA-9094-FC40BBDA70A5}" destId="{87B208AC-96E1-410B-9C9D-A5F23ED06DBE}" srcOrd="0" destOrd="0" parTransId="{1BA51AD6-AE5C-40E0-B464-86963BACF94B}" sibTransId="{A71BD475-5344-4B2D-B641-BD9041226704}"/>
    <dgm:cxn modelId="{33E1EC35-488D-4B7C-BA55-0A36FD4D161B}" type="presOf" srcId="{87B208AC-96E1-410B-9C9D-A5F23ED06DBE}" destId="{292A1FEA-E9D8-4094-9E05-173833BC9B04}" srcOrd="0" destOrd="0" presId="urn:microsoft.com/office/officeart/2005/8/layout/hierarchy2"/>
    <dgm:cxn modelId="{1296DEB2-73B8-463C-B78C-C6BC829FF820}" type="presOf" srcId="{88ECD64B-3503-44C3-8241-CAD6341F4DBE}" destId="{F33C11D9-A834-4827-9A2F-109EFBCD4402}" srcOrd="0" destOrd="0" presId="urn:microsoft.com/office/officeart/2005/8/layout/hierarchy2"/>
    <dgm:cxn modelId="{E63652AF-D180-40DC-B585-D4AC5520E9C4}" type="presOf" srcId="{C4E95E9B-5B2B-4DDC-B85F-4E68AE459D15}" destId="{E34C7F05-8964-4FEA-8D7A-6821BF9C9B08}" srcOrd="1" destOrd="0" presId="urn:microsoft.com/office/officeart/2005/8/layout/hierarchy2"/>
    <dgm:cxn modelId="{897D5506-F7F4-4940-8460-91FD563DCED8}" srcId="{87B208AC-96E1-410B-9C9D-A5F23ED06DBE}" destId="{ACC26A69-362B-4B70-9F57-A945DA6F3834}" srcOrd="1" destOrd="0" parTransId="{A177B5B3-190D-4428-805B-99D866E4BC1F}" sibTransId="{6548200A-3283-44E5-A3F3-B799A23FCE91}"/>
    <dgm:cxn modelId="{D995DB21-3DFE-4763-96D9-423B5DA7EC71}" type="presOf" srcId="{88ECD64B-3503-44C3-8241-CAD6341F4DBE}" destId="{1673B2EA-E462-4D07-A61F-AADEE5A6158C}" srcOrd="1" destOrd="0" presId="urn:microsoft.com/office/officeart/2005/8/layout/hierarchy2"/>
    <dgm:cxn modelId="{2D7922AC-4214-4FBD-84FA-5877D1ED46D5}" type="presOf" srcId="{A177B5B3-190D-4428-805B-99D866E4BC1F}" destId="{C4E306B0-D650-4E11-B47F-734A42707B9A}" srcOrd="0" destOrd="0" presId="urn:microsoft.com/office/officeart/2005/8/layout/hierarchy2"/>
    <dgm:cxn modelId="{F8EF8EED-9129-4F72-81C5-7A4F9EDB0108}" srcId="{ACC26A69-362B-4B70-9F57-A945DA6F3834}" destId="{F3939ED9-45CE-46C6-AA28-8D1710518794}" srcOrd="0" destOrd="0" parTransId="{E6E6459D-DF91-4855-84E7-AC138C631691}" sibTransId="{6699D725-23B6-4DAA-A38D-9002713B66F1}"/>
    <dgm:cxn modelId="{1D1966F2-2D96-46AB-9C53-6679460A4674}" type="presOf" srcId="{73D442A6-74A9-46AA-9094-FC40BBDA70A5}" destId="{24DD844E-25C7-4923-85C8-5AC3B137831F}" srcOrd="0" destOrd="0" presId="urn:microsoft.com/office/officeart/2005/8/layout/hierarchy2"/>
    <dgm:cxn modelId="{A9773D8E-76F3-478B-A81C-11DFC15CEB61}" srcId="{87B208AC-96E1-410B-9C9D-A5F23ED06DBE}" destId="{9A48DE3F-5F73-41E1-9904-13FD94405A1E}" srcOrd="0" destOrd="0" parTransId="{88ECD64B-3503-44C3-8241-CAD6341F4DBE}" sibTransId="{193CE746-5180-437F-ACE7-6EBD460CB6D4}"/>
    <dgm:cxn modelId="{2DCA77AD-F429-4E01-8E68-AE3F20A2ED2A}" type="presOf" srcId="{D2D127F8-17AB-4155-8005-07554CC89D52}" destId="{402246ED-6662-441D-83E1-A0888F442A0F}" srcOrd="0" destOrd="0" presId="urn:microsoft.com/office/officeart/2005/8/layout/hierarchy2"/>
    <dgm:cxn modelId="{1E987675-9702-47C1-8166-E6F3D9BCEB7B}" type="presOf" srcId="{A177B5B3-190D-4428-805B-99D866E4BC1F}" destId="{0EFCF9BB-B2D6-4E33-B0A8-EC0FB1963C79}" srcOrd="1" destOrd="0" presId="urn:microsoft.com/office/officeart/2005/8/layout/hierarchy2"/>
    <dgm:cxn modelId="{9102FA59-B7E1-4F2D-96D9-C4FEE1E6C1F6}" type="presOf" srcId="{F3939ED9-45CE-46C6-AA28-8D1710518794}" destId="{C4E593DD-2DC5-4A0B-839F-CD3EED0E1FEF}" srcOrd="0" destOrd="0" presId="urn:microsoft.com/office/officeart/2005/8/layout/hierarchy2"/>
    <dgm:cxn modelId="{44B441DB-AA96-498D-92A5-42B13DD79989}" type="presOf" srcId="{E6E6459D-DF91-4855-84E7-AC138C631691}" destId="{0D0EAD32-D998-456A-B834-66F6E3D678A8}" srcOrd="1" destOrd="0" presId="urn:microsoft.com/office/officeart/2005/8/layout/hierarchy2"/>
    <dgm:cxn modelId="{2CC9DC0D-4F7A-4D31-A2F3-DD94EB8A4FDC}" type="presOf" srcId="{9A48DE3F-5F73-41E1-9904-13FD94405A1E}" destId="{1D95C238-182A-41B1-B68E-E926222AB08E}" srcOrd="0" destOrd="0" presId="urn:microsoft.com/office/officeart/2005/8/layout/hierarchy2"/>
    <dgm:cxn modelId="{698BCDBA-9091-4A80-A32A-CC208111DE0A}" type="presOf" srcId="{ACC26A69-362B-4B70-9F57-A945DA6F3834}" destId="{9D43EDC4-E5E5-4D80-B002-0B89499A371C}" srcOrd="0" destOrd="0" presId="urn:microsoft.com/office/officeart/2005/8/layout/hierarchy2"/>
    <dgm:cxn modelId="{FE217BD9-44F5-42DC-B3A5-169093AF8717}" type="presOf" srcId="{E6E6459D-DF91-4855-84E7-AC138C631691}" destId="{76F4F02C-6BE4-4952-9D9D-6A611101DF04}" srcOrd="0" destOrd="0" presId="urn:microsoft.com/office/officeart/2005/8/layout/hierarchy2"/>
    <dgm:cxn modelId="{96BFFA8C-D5E4-492A-BB23-3A9D9B0745FA}" type="presParOf" srcId="{24DD844E-25C7-4923-85C8-5AC3B137831F}" destId="{825F2182-02EB-43D6-A379-B2D59CAE1509}" srcOrd="0" destOrd="0" presId="urn:microsoft.com/office/officeart/2005/8/layout/hierarchy2"/>
    <dgm:cxn modelId="{F957986B-921D-4FE4-9DEC-743061216593}" type="presParOf" srcId="{825F2182-02EB-43D6-A379-B2D59CAE1509}" destId="{292A1FEA-E9D8-4094-9E05-173833BC9B04}" srcOrd="0" destOrd="0" presId="urn:microsoft.com/office/officeart/2005/8/layout/hierarchy2"/>
    <dgm:cxn modelId="{30557006-7E09-407D-86B2-03078C38AE2A}" type="presParOf" srcId="{825F2182-02EB-43D6-A379-B2D59CAE1509}" destId="{DC68FB40-AD13-4BE6-86B7-DF7DAF68340D}" srcOrd="1" destOrd="0" presId="urn:microsoft.com/office/officeart/2005/8/layout/hierarchy2"/>
    <dgm:cxn modelId="{4C39BC75-A459-4D2E-AF68-72ECF0D5B698}" type="presParOf" srcId="{DC68FB40-AD13-4BE6-86B7-DF7DAF68340D}" destId="{F33C11D9-A834-4827-9A2F-109EFBCD4402}" srcOrd="0" destOrd="0" presId="urn:microsoft.com/office/officeart/2005/8/layout/hierarchy2"/>
    <dgm:cxn modelId="{1AC132B3-1C79-4E8B-ACB7-0FE8B1C8AD7A}" type="presParOf" srcId="{F33C11D9-A834-4827-9A2F-109EFBCD4402}" destId="{1673B2EA-E462-4D07-A61F-AADEE5A6158C}" srcOrd="0" destOrd="0" presId="urn:microsoft.com/office/officeart/2005/8/layout/hierarchy2"/>
    <dgm:cxn modelId="{E13F79A7-2AF9-4B36-8D83-A18C458FFD28}" type="presParOf" srcId="{DC68FB40-AD13-4BE6-86B7-DF7DAF68340D}" destId="{E747377F-CBF3-4B0B-BDF3-7312C64CB670}" srcOrd="1" destOrd="0" presId="urn:microsoft.com/office/officeart/2005/8/layout/hierarchy2"/>
    <dgm:cxn modelId="{394CAC09-91EF-4C58-A054-4215631BCB1B}" type="presParOf" srcId="{E747377F-CBF3-4B0B-BDF3-7312C64CB670}" destId="{1D95C238-182A-41B1-B68E-E926222AB08E}" srcOrd="0" destOrd="0" presId="urn:microsoft.com/office/officeart/2005/8/layout/hierarchy2"/>
    <dgm:cxn modelId="{3DE3006A-E446-4ADA-B527-160F8BE8D657}" type="presParOf" srcId="{E747377F-CBF3-4B0B-BDF3-7312C64CB670}" destId="{BB14B48D-715B-49EF-9A97-84A218944865}" srcOrd="1" destOrd="0" presId="urn:microsoft.com/office/officeart/2005/8/layout/hierarchy2"/>
    <dgm:cxn modelId="{93B52DB9-605B-4127-9026-2C48A56D3CB3}" type="presParOf" srcId="{BB14B48D-715B-49EF-9A97-84A218944865}" destId="{9AA67B99-A9EC-49C2-9ABB-B1FB261D1F5C}" srcOrd="0" destOrd="0" presId="urn:microsoft.com/office/officeart/2005/8/layout/hierarchy2"/>
    <dgm:cxn modelId="{DA905487-3731-4A27-AF92-3DC2AE045316}" type="presParOf" srcId="{9AA67B99-A9EC-49C2-9ABB-B1FB261D1F5C}" destId="{E34C7F05-8964-4FEA-8D7A-6821BF9C9B08}" srcOrd="0" destOrd="0" presId="urn:microsoft.com/office/officeart/2005/8/layout/hierarchy2"/>
    <dgm:cxn modelId="{3EB23C36-43B2-46F4-B298-5215F2ED6561}" type="presParOf" srcId="{BB14B48D-715B-49EF-9A97-84A218944865}" destId="{2B879ABB-B4A4-4C11-8C46-D962C794883E}" srcOrd="1" destOrd="0" presId="urn:microsoft.com/office/officeart/2005/8/layout/hierarchy2"/>
    <dgm:cxn modelId="{DBC40F92-5AB9-4330-8F43-A2C6AAD14763}" type="presParOf" srcId="{2B879ABB-B4A4-4C11-8C46-D962C794883E}" destId="{402246ED-6662-441D-83E1-A0888F442A0F}" srcOrd="0" destOrd="0" presId="urn:microsoft.com/office/officeart/2005/8/layout/hierarchy2"/>
    <dgm:cxn modelId="{832EDD39-760A-4582-9E2F-26F7B8B03D97}" type="presParOf" srcId="{2B879ABB-B4A4-4C11-8C46-D962C794883E}" destId="{3FA3521B-8AC8-4CE1-AFE2-6393006F1A8C}" srcOrd="1" destOrd="0" presId="urn:microsoft.com/office/officeart/2005/8/layout/hierarchy2"/>
    <dgm:cxn modelId="{4B7D8A68-D679-44CA-B7CA-6AD7D25B47BA}" type="presParOf" srcId="{DC68FB40-AD13-4BE6-86B7-DF7DAF68340D}" destId="{C4E306B0-D650-4E11-B47F-734A42707B9A}" srcOrd="2" destOrd="0" presId="urn:microsoft.com/office/officeart/2005/8/layout/hierarchy2"/>
    <dgm:cxn modelId="{E4A3A6FF-7E42-4BDE-BEC1-3CDEAE260249}" type="presParOf" srcId="{C4E306B0-D650-4E11-B47F-734A42707B9A}" destId="{0EFCF9BB-B2D6-4E33-B0A8-EC0FB1963C79}" srcOrd="0" destOrd="0" presId="urn:microsoft.com/office/officeart/2005/8/layout/hierarchy2"/>
    <dgm:cxn modelId="{D8BA69EF-DDD8-4D4B-991B-BCBEA01EECF6}" type="presParOf" srcId="{DC68FB40-AD13-4BE6-86B7-DF7DAF68340D}" destId="{C5789F04-991B-4868-BA99-46617378F21D}" srcOrd="3" destOrd="0" presId="urn:microsoft.com/office/officeart/2005/8/layout/hierarchy2"/>
    <dgm:cxn modelId="{EF464418-CDE1-4232-B7FC-4D7ACA347118}" type="presParOf" srcId="{C5789F04-991B-4868-BA99-46617378F21D}" destId="{9D43EDC4-E5E5-4D80-B002-0B89499A371C}" srcOrd="0" destOrd="0" presId="urn:microsoft.com/office/officeart/2005/8/layout/hierarchy2"/>
    <dgm:cxn modelId="{D7F4CDDB-66B5-414F-91C9-90BE578BF71A}" type="presParOf" srcId="{C5789F04-991B-4868-BA99-46617378F21D}" destId="{4723898A-4DDB-4A97-A7DE-B62BDCAB53D0}" srcOrd="1" destOrd="0" presId="urn:microsoft.com/office/officeart/2005/8/layout/hierarchy2"/>
    <dgm:cxn modelId="{5F63C702-C518-4AB9-B8B2-8D2B8E82F58E}" type="presParOf" srcId="{4723898A-4DDB-4A97-A7DE-B62BDCAB53D0}" destId="{76F4F02C-6BE4-4952-9D9D-6A611101DF04}" srcOrd="0" destOrd="0" presId="urn:microsoft.com/office/officeart/2005/8/layout/hierarchy2"/>
    <dgm:cxn modelId="{4107180E-BF32-4077-B7B0-BE0C59C33337}" type="presParOf" srcId="{76F4F02C-6BE4-4952-9D9D-6A611101DF04}" destId="{0D0EAD32-D998-456A-B834-66F6E3D678A8}" srcOrd="0" destOrd="0" presId="urn:microsoft.com/office/officeart/2005/8/layout/hierarchy2"/>
    <dgm:cxn modelId="{47CC874B-2035-4D3E-BDD6-5B15A77B8431}" type="presParOf" srcId="{4723898A-4DDB-4A97-A7DE-B62BDCAB53D0}" destId="{BD7EED07-8CB0-465B-AE82-85FC9FB6CE51}" srcOrd="1" destOrd="0" presId="urn:microsoft.com/office/officeart/2005/8/layout/hierarchy2"/>
    <dgm:cxn modelId="{5B1EFB27-B41E-4A8C-9F46-B5DED6957E99}" type="presParOf" srcId="{BD7EED07-8CB0-465B-AE82-85FC9FB6CE51}" destId="{C4E593DD-2DC5-4A0B-839F-CD3EED0E1FEF}" srcOrd="0" destOrd="0" presId="urn:microsoft.com/office/officeart/2005/8/layout/hierarchy2"/>
    <dgm:cxn modelId="{F8FFCD24-F1D5-4AD6-BDB4-DFDCC6332A80}" type="presParOf" srcId="{BD7EED07-8CB0-465B-AE82-85FC9FB6CE51}" destId="{EF59A44F-00A9-48E5-A86F-4DF03C4AF82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B1CFC6-8EF4-4749-8956-0A87D115A56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AC579EF-D060-40E3-86BB-0271B36736A1}">
      <dgm:prSet phldrT="[Text]"/>
      <dgm:spPr/>
      <dgm:t>
        <a:bodyPr/>
        <a:lstStyle/>
        <a:p>
          <a:r>
            <a:rPr lang="tr-TR" dirty="0" smtClean="0"/>
            <a:t>Bireysel sunumlar</a:t>
          </a:r>
          <a:endParaRPr lang="tr-TR" dirty="0"/>
        </a:p>
      </dgm:t>
    </dgm:pt>
    <dgm:pt modelId="{D910163D-7554-4B60-BB3F-56759DA0B3C9}" type="parTrans" cxnId="{44D066C2-D2D0-49FC-9CF5-F507BA20661E}">
      <dgm:prSet/>
      <dgm:spPr/>
      <dgm:t>
        <a:bodyPr/>
        <a:lstStyle/>
        <a:p>
          <a:endParaRPr lang="tr-TR"/>
        </a:p>
      </dgm:t>
    </dgm:pt>
    <dgm:pt modelId="{D59BCE66-F8BA-4D51-96B3-58E6896B57B7}" type="sibTrans" cxnId="{44D066C2-D2D0-49FC-9CF5-F507BA20661E}">
      <dgm:prSet/>
      <dgm:spPr/>
      <dgm:t>
        <a:bodyPr/>
        <a:lstStyle/>
        <a:p>
          <a:endParaRPr lang="tr-TR"/>
        </a:p>
      </dgm:t>
    </dgm:pt>
    <dgm:pt modelId="{79340B74-BD05-4C18-936B-8041E2A38E53}">
      <dgm:prSet/>
      <dgm:spPr/>
      <dgm:t>
        <a:bodyPr/>
        <a:lstStyle/>
        <a:p>
          <a:r>
            <a:rPr lang="tr-TR" smtClean="0"/>
            <a:t>Güçlü yanları</a:t>
          </a:r>
          <a:endParaRPr lang="tr-TR" dirty="0" smtClean="0"/>
        </a:p>
      </dgm:t>
    </dgm:pt>
    <dgm:pt modelId="{C1531EEC-CA3C-4A98-96FC-E7F0B3874A89}" type="parTrans" cxnId="{21FB9244-363D-4C06-9623-39DC1D5F5D03}">
      <dgm:prSet/>
      <dgm:spPr/>
      <dgm:t>
        <a:bodyPr/>
        <a:lstStyle/>
        <a:p>
          <a:endParaRPr lang="tr-TR"/>
        </a:p>
      </dgm:t>
    </dgm:pt>
    <dgm:pt modelId="{49D18848-DF76-439B-B175-C566C9BADC51}" type="sibTrans" cxnId="{21FB9244-363D-4C06-9623-39DC1D5F5D03}">
      <dgm:prSet/>
      <dgm:spPr/>
      <dgm:t>
        <a:bodyPr/>
        <a:lstStyle/>
        <a:p>
          <a:endParaRPr lang="tr-TR"/>
        </a:p>
      </dgm:t>
    </dgm:pt>
    <dgm:pt modelId="{42F9AD41-9198-43AB-815E-34CEE609D33F}">
      <dgm:prSet/>
      <dgm:spPr/>
      <dgm:t>
        <a:bodyPr/>
        <a:lstStyle/>
        <a:p>
          <a:r>
            <a:rPr lang="tr-TR" smtClean="0"/>
            <a:t>Sınırlılıklar</a:t>
          </a:r>
          <a:endParaRPr lang="tr-TR" dirty="0" smtClean="0"/>
        </a:p>
      </dgm:t>
    </dgm:pt>
    <dgm:pt modelId="{6461B347-9D46-44AD-BB0B-BF2A605944ED}" type="parTrans" cxnId="{8AAB2859-19A7-48A6-A99C-EE2E0EA740B3}">
      <dgm:prSet/>
      <dgm:spPr/>
      <dgm:t>
        <a:bodyPr/>
        <a:lstStyle/>
        <a:p>
          <a:endParaRPr lang="tr-TR"/>
        </a:p>
      </dgm:t>
    </dgm:pt>
    <dgm:pt modelId="{C1D29A50-EBC9-48D4-8848-372DC494D88E}" type="sibTrans" cxnId="{8AAB2859-19A7-48A6-A99C-EE2E0EA740B3}">
      <dgm:prSet/>
      <dgm:spPr/>
      <dgm:t>
        <a:bodyPr/>
        <a:lstStyle/>
        <a:p>
          <a:endParaRPr lang="tr-TR"/>
        </a:p>
      </dgm:t>
    </dgm:pt>
    <dgm:pt modelId="{E3E97097-6B49-4849-8306-CD5E48B1CAE6}">
      <dgm:prSet/>
      <dgm:spPr/>
      <dgm:t>
        <a:bodyPr/>
        <a:lstStyle/>
        <a:p>
          <a:r>
            <a:rPr lang="tr-TR" smtClean="0"/>
            <a:t>Uygulamalar</a:t>
          </a:r>
          <a:endParaRPr lang="tr-TR" dirty="0" smtClean="0"/>
        </a:p>
      </dgm:t>
    </dgm:pt>
    <dgm:pt modelId="{A2713499-CAF8-47AD-9D11-A16783436EC1}" type="parTrans" cxnId="{0BD1773E-24C8-4A7F-ADE4-DE234C07C276}">
      <dgm:prSet/>
      <dgm:spPr/>
      <dgm:t>
        <a:bodyPr/>
        <a:lstStyle/>
        <a:p>
          <a:endParaRPr lang="tr-TR"/>
        </a:p>
      </dgm:t>
    </dgm:pt>
    <dgm:pt modelId="{D671F2DE-A70A-4F43-93C2-5F51CCB96784}" type="sibTrans" cxnId="{0BD1773E-24C8-4A7F-ADE4-DE234C07C276}">
      <dgm:prSet/>
      <dgm:spPr/>
      <dgm:t>
        <a:bodyPr/>
        <a:lstStyle/>
        <a:p>
          <a:endParaRPr lang="tr-TR"/>
        </a:p>
      </dgm:t>
    </dgm:pt>
    <dgm:pt modelId="{56408A8A-710E-4CC6-ABF6-4FAFF8663018}">
      <dgm:prSet/>
      <dgm:spPr/>
      <dgm:t>
        <a:bodyPr/>
        <a:lstStyle/>
        <a:p>
          <a:r>
            <a:rPr lang="tr-TR" smtClean="0"/>
            <a:t>Etkili sunum için yapılacaklar</a:t>
          </a:r>
          <a:endParaRPr lang="tr-TR" dirty="0" smtClean="0"/>
        </a:p>
      </dgm:t>
    </dgm:pt>
    <dgm:pt modelId="{010B7E53-8F31-4CF8-B1E2-AF011EC066AB}" type="parTrans" cxnId="{E7872E66-09DD-4D7C-8550-45D54298838A}">
      <dgm:prSet/>
      <dgm:spPr/>
      <dgm:t>
        <a:bodyPr/>
        <a:lstStyle/>
        <a:p>
          <a:endParaRPr lang="tr-TR"/>
        </a:p>
      </dgm:t>
    </dgm:pt>
    <dgm:pt modelId="{6DE627CA-6EDF-4A53-83E9-100E415C02EE}" type="sibTrans" cxnId="{E7872E66-09DD-4D7C-8550-45D54298838A}">
      <dgm:prSet/>
      <dgm:spPr/>
      <dgm:t>
        <a:bodyPr/>
        <a:lstStyle/>
        <a:p>
          <a:endParaRPr lang="tr-TR"/>
        </a:p>
      </dgm:t>
    </dgm:pt>
    <dgm:pt modelId="{5B0874BA-9A27-4C40-A49D-3C22460AC3B2}">
      <dgm:prSet/>
      <dgm:spPr/>
      <dgm:t>
        <a:bodyPr/>
        <a:lstStyle/>
        <a:p>
          <a:r>
            <a:rPr lang="tr-TR" smtClean="0"/>
            <a:t>Uzaktan eğitim</a:t>
          </a:r>
          <a:endParaRPr lang="tr-TR" dirty="0" smtClean="0"/>
        </a:p>
      </dgm:t>
    </dgm:pt>
    <dgm:pt modelId="{C01CA7EA-99AB-4666-8201-BD660D50FC38}" type="parTrans" cxnId="{EB6BE844-1A66-4770-A310-C12C3B86FF98}">
      <dgm:prSet/>
      <dgm:spPr/>
      <dgm:t>
        <a:bodyPr/>
        <a:lstStyle/>
        <a:p>
          <a:endParaRPr lang="tr-TR"/>
        </a:p>
      </dgm:t>
    </dgm:pt>
    <dgm:pt modelId="{94191B3F-8B72-442E-92CD-3A373AC919D3}" type="sibTrans" cxnId="{EB6BE844-1A66-4770-A310-C12C3B86FF98}">
      <dgm:prSet/>
      <dgm:spPr/>
      <dgm:t>
        <a:bodyPr/>
        <a:lstStyle/>
        <a:p>
          <a:endParaRPr lang="tr-TR"/>
        </a:p>
      </dgm:t>
    </dgm:pt>
    <dgm:pt modelId="{5E34D7D8-06BF-4032-A392-CFE6B8BC11CC}">
      <dgm:prSet/>
      <dgm:spPr/>
      <dgm:t>
        <a:bodyPr/>
        <a:lstStyle/>
        <a:p>
          <a:r>
            <a:rPr lang="tr-TR" smtClean="0"/>
            <a:t>Kendi kendine (Kişiselleştirmiş) öğrenme</a:t>
          </a:r>
          <a:endParaRPr lang="tr-TR" dirty="0" smtClean="0"/>
        </a:p>
      </dgm:t>
    </dgm:pt>
    <dgm:pt modelId="{9F777F20-6A56-412B-99F4-5C3DF67F62A3}" type="parTrans" cxnId="{185CDA1C-535E-48C7-8077-E0F97B30E229}">
      <dgm:prSet/>
      <dgm:spPr/>
      <dgm:t>
        <a:bodyPr/>
        <a:lstStyle/>
        <a:p>
          <a:endParaRPr lang="tr-TR"/>
        </a:p>
      </dgm:t>
    </dgm:pt>
    <dgm:pt modelId="{7F012A67-6EB8-4665-AC3D-2E620B85EF9E}" type="sibTrans" cxnId="{185CDA1C-535E-48C7-8077-E0F97B30E229}">
      <dgm:prSet/>
      <dgm:spPr/>
      <dgm:t>
        <a:bodyPr/>
        <a:lstStyle/>
        <a:p>
          <a:endParaRPr lang="tr-TR"/>
        </a:p>
      </dgm:t>
    </dgm:pt>
    <dgm:pt modelId="{89E5618D-7E7A-4AE7-A7A8-A1ADCB76F40D}">
      <dgm:prSet/>
      <dgm:spPr/>
      <dgm:t>
        <a:bodyPr/>
        <a:lstStyle/>
        <a:p>
          <a:r>
            <a:rPr lang="tr-TR" smtClean="0"/>
            <a:t>Güçlü yanları</a:t>
          </a:r>
          <a:endParaRPr lang="tr-TR" dirty="0" smtClean="0"/>
        </a:p>
      </dgm:t>
    </dgm:pt>
    <dgm:pt modelId="{09CD50E5-AA7B-43A7-9DDA-F42EF8CF08EC}" type="parTrans" cxnId="{35834F69-F48C-4EBC-AFEE-600707754EB9}">
      <dgm:prSet/>
      <dgm:spPr/>
      <dgm:t>
        <a:bodyPr/>
        <a:lstStyle/>
        <a:p>
          <a:endParaRPr lang="tr-TR"/>
        </a:p>
      </dgm:t>
    </dgm:pt>
    <dgm:pt modelId="{55E490EA-D4CA-4180-B808-C4CA5EF87A65}" type="sibTrans" cxnId="{35834F69-F48C-4EBC-AFEE-600707754EB9}">
      <dgm:prSet/>
      <dgm:spPr/>
      <dgm:t>
        <a:bodyPr/>
        <a:lstStyle/>
        <a:p>
          <a:endParaRPr lang="tr-TR"/>
        </a:p>
      </dgm:t>
    </dgm:pt>
    <dgm:pt modelId="{DFF3CC81-9CF9-4BC6-9EFC-8F768D1A5D2E}">
      <dgm:prSet/>
      <dgm:spPr/>
      <dgm:t>
        <a:bodyPr/>
        <a:lstStyle/>
        <a:p>
          <a:r>
            <a:rPr lang="tr-TR" smtClean="0"/>
            <a:t>Sınırlılıklar</a:t>
          </a:r>
          <a:endParaRPr lang="tr-TR" dirty="0" smtClean="0"/>
        </a:p>
      </dgm:t>
    </dgm:pt>
    <dgm:pt modelId="{0343F984-FFC8-4B45-B0ED-130C60454E2E}" type="parTrans" cxnId="{C6E07D6B-25A2-4D8C-B28D-09C3BF003ACA}">
      <dgm:prSet/>
      <dgm:spPr/>
      <dgm:t>
        <a:bodyPr/>
        <a:lstStyle/>
        <a:p>
          <a:endParaRPr lang="tr-TR"/>
        </a:p>
      </dgm:t>
    </dgm:pt>
    <dgm:pt modelId="{9AE4871B-AB2F-493E-84BD-C3B393A81D32}" type="sibTrans" cxnId="{C6E07D6B-25A2-4D8C-B28D-09C3BF003ACA}">
      <dgm:prSet/>
      <dgm:spPr/>
      <dgm:t>
        <a:bodyPr/>
        <a:lstStyle/>
        <a:p>
          <a:endParaRPr lang="tr-TR"/>
        </a:p>
      </dgm:t>
    </dgm:pt>
    <dgm:pt modelId="{DEB7610F-3359-430D-97AE-BA28D65D1933}">
      <dgm:prSet/>
      <dgm:spPr/>
      <dgm:t>
        <a:bodyPr/>
        <a:lstStyle/>
        <a:p>
          <a:r>
            <a:rPr lang="tr-TR" smtClean="0"/>
            <a:t>Etkili öğrenme için rehber ilkeler</a:t>
          </a:r>
          <a:endParaRPr lang="tr-TR" dirty="0" smtClean="0"/>
        </a:p>
      </dgm:t>
    </dgm:pt>
    <dgm:pt modelId="{0AE6764D-8297-4C5B-BCE4-376316354F59}" type="parTrans" cxnId="{BA3EE23A-A7A4-4EB6-9A25-A3CB29248210}">
      <dgm:prSet/>
      <dgm:spPr/>
      <dgm:t>
        <a:bodyPr/>
        <a:lstStyle/>
        <a:p>
          <a:endParaRPr lang="tr-TR"/>
        </a:p>
      </dgm:t>
    </dgm:pt>
    <dgm:pt modelId="{6522C37C-380A-415F-A663-F933901D9118}" type="sibTrans" cxnId="{BA3EE23A-A7A4-4EB6-9A25-A3CB29248210}">
      <dgm:prSet/>
      <dgm:spPr/>
      <dgm:t>
        <a:bodyPr/>
        <a:lstStyle/>
        <a:p>
          <a:endParaRPr lang="tr-TR"/>
        </a:p>
      </dgm:t>
    </dgm:pt>
    <dgm:pt modelId="{9380B250-877D-4ECC-A21A-6A79BEADCB99}">
      <dgm:prSet/>
      <dgm:spPr/>
      <dgm:t>
        <a:bodyPr/>
        <a:lstStyle/>
        <a:p>
          <a:r>
            <a:rPr lang="tr-TR" smtClean="0"/>
            <a:t>Planlama için kontrol listesi</a:t>
          </a:r>
          <a:endParaRPr lang="tr-TR" dirty="0" smtClean="0"/>
        </a:p>
      </dgm:t>
    </dgm:pt>
    <dgm:pt modelId="{A4EFD423-4125-43ED-8AED-F7D8D3E6D68C}" type="parTrans" cxnId="{C2B1B422-423E-42A7-9BE5-502EBD826CD7}">
      <dgm:prSet/>
      <dgm:spPr/>
      <dgm:t>
        <a:bodyPr/>
        <a:lstStyle/>
        <a:p>
          <a:endParaRPr lang="tr-TR"/>
        </a:p>
      </dgm:t>
    </dgm:pt>
    <dgm:pt modelId="{7891BC2C-CCBF-4E8E-B314-41DD7971BC75}" type="sibTrans" cxnId="{C2B1B422-423E-42A7-9BE5-502EBD826CD7}">
      <dgm:prSet/>
      <dgm:spPr/>
      <dgm:t>
        <a:bodyPr/>
        <a:lstStyle/>
        <a:p>
          <a:endParaRPr lang="tr-TR"/>
        </a:p>
      </dgm:t>
    </dgm:pt>
    <dgm:pt modelId="{A6DAB5F7-7F66-467C-ADDA-B21802D7EDAB}">
      <dgm:prSet/>
      <dgm:spPr/>
      <dgm:t>
        <a:bodyPr/>
        <a:lstStyle/>
        <a:p>
          <a:r>
            <a:rPr lang="tr-TR" smtClean="0"/>
            <a:t>Değişen roller</a:t>
          </a:r>
          <a:endParaRPr lang="tr-TR" dirty="0" smtClean="0"/>
        </a:p>
      </dgm:t>
    </dgm:pt>
    <dgm:pt modelId="{E96DE1FF-4CA3-4E70-84A0-4783CA7C41A6}" type="parTrans" cxnId="{E0545837-F2EC-47AA-87A5-5E285ED05D7A}">
      <dgm:prSet/>
      <dgm:spPr/>
      <dgm:t>
        <a:bodyPr/>
        <a:lstStyle/>
        <a:p>
          <a:endParaRPr lang="tr-TR"/>
        </a:p>
      </dgm:t>
    </dgm:pt>
    <dgm:pt modelId="{E9557F70-3E46-4394-9A3E-33AEE5A40133}" type="sibTrans" cxnId="{E0545837-F2EC-47AA-87A5-5E285ED05D7A}">
      <dgm:prSet/>
      <dgm:spPr/>
      <dgm:t>
        <a:bodyPr/>
        <a:lstStyle/>
        <a:p>
          <a:endParaRPr lang="tr-TR"/>
        </a:p>
      </dgm:t>
    </dgm:pt>
    <dgm:pt modelId="{E37BA564-F7BA-4340-995A-863E16DE17B0}">
      <dgm:prSet/>
      <dgm:spPr/>
      <dgm:t>
        <a:bodyPr/>
        <a:lstStyle/>
        <a:p>
          <a:r>
            <a:rPr lang="tr-TR" dirty="0" smtClean="0"/>
            <a:t>Küçük gruplar halinde öğrenme</a:t>
          </a:r>
        </a:p>
      </dgm:t>
    </dgm:pt>
    <dgm:pt modelId="{2F119470-7E2E-4060-846C-6003930A33D5}" type="parTrans" cxnId="{6322D5CA-FFEE-42B7-9853-B3EDD5D47898}">
      <dgm:prSet/>
      <dgm:spPr/>
      <dgm:t>
        <a:bodyPr/>
        <a:lstStyle/>
        <a:p>
          <a:endParaRPr lang="tr-TR"/>
        </a:p>
      </dgm:t>
    </dgm:pt>
    <dgm:pt modelId="{26AA54CC-65D3-4B78-812D-4165A0643B5E}" type="sibTrans" cxnId="{6322D5CA-FFEE-42B7-9853-B3EDD5D47898}">
      <dgm:prSet/>
      <dgm:spPr/>
      <dgm:t>
        <a:bodyPr/>
        <a:lstStyle/>
        <a:p>
          <a:endParaRPr lang="tr-TR"/>
        </a:p>
      </dgm:t>
    </dgm:pt>
    <dgm:pt modelId="{6FFA3293-0D35-4B17-AB87-9045960270C0}">
      <dgm:prSet/>
      <dgm:spPr/>
      <dgm:t>
        <a:bodyPr/>
        <a:lstStyle/>
        <a:p>
          <a:r>
            <a:rPr lang="tr-TR" smtClean="0"/>
            <a:t>Güçlü yanları</a:t>
          </a:r>
          <a:endParaRPr lang="tr-TR" dirty="0" smtClean="0"/>
        </a:p>
      </dgm:t>
    </dgm:pt>
    <dgm:pt modelId="{407E5AA2-7405-46A3-AD77-6F51ED468638}" type="parTrans" cxnId="{BFFDEDEC-BFE5-4098-BB50-F5B02FCC3F9C}">
      <dgm:prSet/>
      <dgm:spPr/>
      <dgm:t>
        <a:bodyPr/>
        <a:lstStyle/>
        <a:p>
          <a:endParaRPr lang="tr-TR"/>
        </a:p>
      </dgm:t>
    </dgm:pt>
    <dgm:pt modelId="{391DD4BB-9167-4D64-8128-30DD98720F8C}" type="sibTrans" cxnId="{BFFDEDEC-BFE5-4098-BB50-F5B02FCC3F9C}">
      <dgm:prSet/>
      <dgm:spPr/>
      <dgm:t>
        <a:bodyPr/>
        <a:lstStyle/>
        <a:p>
          <a:endParaRPr lang="tr-TR"/>
        </a:p>
      </dgm:t>
    </dgm:pt>
    <dgm:pt modelId="{891F0DD7-AE10-4F1A-9480-8F4B93F5C2C2}">
      <dgm:prSet/>
      <dgm:spPr/>
      <dgm:t>
        <a:bodyPr/>
        <a:lstStyle/>
        <a:p>
          <a:r>
            <a:rPr lang="tr-TR" smtClean="0"/>
            <a:t>Sınırlılıklar</a:t>
          </a:r>
          <a:endParaRPr lang="tr-TR" dirty="0" smtClean="0"/>
        </a:p>
      </dgm:t>
    </dgm:pt>
    <dgm:pt modelId="{816F2661-0DA4-4444-B673-89EEE76B45C0}" type="parTrans" cxnId="{A30A147B-8DAE-4A7C-9F35-857196335A9D}">
      <dgm:prSet/>
      <dgm:spPr/>
      <dgm:t>
        <a:bodyPr/>
        <a:lstStyle/>
        <a:p>
          <a:endParaRPr lang="tr-TR"/>
        </a:p>
      </dgm:t>
    </dgm:pt>
    <dgm:pt modelId="{4ABBD967-C45D-4BD4-B250-17DB6E69A593}" type="sibTrans" cxnId="{A30A147B-8DAE-4A7C-9F35-857196335A9D}">
      <dgm:prSet/>
      <dgm:spPr/>
      <dgm:t>
        <a:bodyPr/>
        <a:lstStyle/>
        <a:p>
          <a:endParaRPr lang="tr-TR"/>
        </a:p>
      </dgm:t>
    </dgm:pt>
    <dgm:pt modelId="{597EE408-F8D0-47E3-87DB-CD1E68EB4A90}">
      <dgm:prSet/>
      <dgm:spPr/>
      <dgm:t>
        <a:bodyPr/>
        <a:lstStyle/>
        <a:p>
          <a:r>
            <a:rPr lang="tr-TR" smtClean="0"/>
            <a:t>Küçük grupla öğrenme çeşitleri</a:t>
          </a:r>
          <a:endParaRPr lang="tr-TR" dirty="0" smtClean="0"/>
        </a:p>
      </dgm:t>
    </dgm:pt>
    <dgm:pt modelId="{3262ECD9-376E-445F-A3FC-D1D300AF6B33}" type="parTrans" cxnId="{CB255F4B-2117-49F8-8A25-A4523DEDDB8A}">
      <dgm:prSet/>
      <dgm:spPr/>
      <dgm:t>
        <a:bodyPr/>
        <a:lstStyle/>
        <a:p>
          <a:endParaRPr lang="tr-TR"/>
        </a:p>
      </dgm:t>
    </dgm:pt>
    <dgm:pt modelId="{6CA1CB63-EAE5-4D34-BEAD-D2AE145CBC9A}" type="sibTrans" cxnId="{CB255F4B-2117-49F8-8A25-A4523DEDDB8A}">
      <dgm:prSet/>
      <dgm:spPr/>
      <dgm:t>
        <a:bodyPr/>
        <a:lstStyle/>
        <a:p>
          <a:endParaRPr lang="tr-TR"/>
        </a:p>
      </dgm:t>
    </dgm:pt>
    <dgm:pt modelId="{C9251AC9-EEA8-430A-A2FB-628520D6CD2C}">
      <dgm:prSet/>
      <dgm:spPr/>
      <dgm:t>
        <a:bodyPr/>
        <a:lstStyle/>
        <a:p>
          <a:r>
            <a:rPr lang="tr-TR" smtClean="0"/>
            <a:t>Tartışma</a:t>
          </a:r>
          <a:endParaRPr lang="tr-TR" dirty="0" smtClean="0"/>
        </a:p>
      </dgm:t>
    </dgm:pt>
    <dgm:pt modelId="{F183C832-315A-44BC-9CAB-2D82CDC487FE}" type="parTrans" cxnId="{915A35A2-E94A-450F-A9B6-5A84460B71D8}">
      <dgm:prSet/>
      <dgm:spPr/>
      <dgm:t>
        <a:bodyPr/>
        <a:lstStyle/>
        <a:p>
          <a:endParaRPr lang="tr-TR"/>
        </a:p>
      </dgm:t>
    </dgm:pt>
    <dgm:pt modelId="{4FAD5616-9BBD-4878-BEF4-1926CAF60007}" type="sibTrans" cxnId="{915A35A2-E94A-450F-A9B6-5A84460B71D8}">
      <dgm:prSet/>
      <dgm:spPr/>
      <dgm:t>
        <a:bodyPr/>
        <a:lstStyle/>
        <a:p>
          <a:endParaRPr lang="tr-TR"/>
        </a:p>
      </dgm:t>
    </dgm:pt>
    <dgm:pt modelId="{21DA2FA1-532B-4A7B-84DE-38DF6F3F4803}">
      <dgm:prSet/>
      <dgm:spPr/>
      <dgm:t>
        <a:bodyPr/>
        <a:lstStyle/>
        <a:p>
          <a:r>
            <a:rPr lang="tr-TR" smtClean="0"/>
            <a:t>Panel tartışması</a:t>
          </a:r>
          <a:endParaRPr lang="tr-TR" dirty="0" smtClean="0"/>
        </a:p>
      </dgm:t>
    </dgm:pt>
    <dgm:pt modelId="{98701B20-37AA-4E70-B349-89241D2783DF}" type="parTrans" cxnId="{8CBCC5DC-F14E-4907-82FC-C1445EA9B8B2}">
      <dgm:prSet/>
      <dgm:spPr/>
      <dgm:t>
        <a:bodyPr/>
        <a:lstStyle/>
        <a:p>
          <a:endParaRPr lang="tr-TR"/>
        </a:p>
      </dgm:t>
    </dgm:pt>
    <dgm:pt modelId="{3AAF9D01-D8B4-407C-AF81-9429DFA59F61}" type="sibTrans" cxnId="{8CBCC5DC-F14E-4907-82FC-C1445EA9B8B2}">
      <dgm:prSet/>
      <dgm:spPr/>
      <dgm:t>
        <a:bodyPr/>
        <a:lstStyle/>
        <a:p>
          <a:endParaRPr lang="tr-TR"/>
        </a:p>
      </dgm:t>
    </dgm:pt>
    <dgm:pt modelId="{DF4FEA90-5D09-4517-9A61-BE224FBC3011}">
      <dgm:prSet/>
      <dgm:spPr/>
      <dgm:t>
        <a:bodyPr/>
        <a:lstStyle/>
        <a:p>
          <a:r>
            <a:rPr lang="tr-TR" smtClean="0"/>
            <a:t>Rehberli tasarım</a:t>
          </a:r>
          <a:endParaRPr lang="tr-TR" dirty="0" smtClean="0"/>
        </a:p>
      </dgm:t>
    </dgm:pt>
    <dgm:pt modelId="{A3F90C56-EF54-4816-9B50-B68B553484F9}" type="parTrans" cxnId="{1ECBC539-F3D3-40C8-BEA2-DFECF414CF96}">
      <dgm:prSet/>
      <dgm:spPr/>
      <dgm:t>
        <a:bodyPr/>
        <a:lstStyle/>
        <a:p>
          <a:endParaRPr lang="tr-TR"/>
        </a:p>
      </dgm:t>
    </dgm:pt>
    <dgm:pt modelId="{4822A4C9-BFF8-4298-A81D-C2AAEF180300}" type="sibTrans" cxnId="{1ECBC539-F3D3-40C8-BEA2-DFECF414CF96}">
      <dgm:prSet/>
      <dgm:spPr/>
      <dgm:t>
        <a:bodyPr/>
        <a:lstStyle/>
        <a:p>
          <a:endParaRPr lang="tr-TR"/>
        </a:p>
      </dgm:t>
    </dgm:pt>
    <dgm:pt modelId="{8D08D446-66DC-46FD-9185-10BE97C199B3}">
      <dgm:prSet/>
      <dgm:spPr/>
      <dgm:t>
        <a:bodyPr/>
        <a:lstStyle/>
        <a:p>
          <a:r>
            <a:rPr lang="tr-TR" smtClean="0"/>
            <a:t>Durum çalışması</a:t>
          </a:r>
          <a:endParaRPr lang="tr-TR" dirty="0" smtClean="0"/>
        </a:p>
      </dgm:t>
    </dgm:pt>
    <dgm:pt modelId="{C24C3722-0BB3-4245-9D25-F8C1EFCA3E96}" type="parTrans" cxnId="{7D82ABDB-A047-473D-ABBA-A9E4ED31F31A}">
      <dgm:prSet/>
      <dgm:spPr/>
      <dgm:t>
        <a:bodyPr/>
        <a:lstStyle/>
        <a:p>
          <a:endParaRPr lang="tr-TR"/>
        </a:p>
      </dgm:t>
    </dgm:pt>
    <dgm:pt modelId="{92E56D9C-764F-465D-8829-2A3C392536CC}" type="sibTrans" cxnId="{7D82ABDB-A047-473D-ABBA-A9E4ED31F31A}">
      <dgm:prSet/>
      <dgm:spPr/>
      <dgm:t>
        <a:bodyPr/>
        <a:lstStyle/>
        <a:p>
          <a:endParaRPr lang="tr-TR"/>
        </a:p>
      </dgm:t>
    </dgm:pt>
    <dgm:pt modelId="{102663CE-F2EA-490B-9FF2-025C9448C9AC}">
      <dgm:prSet/>
      <dgm:spPr/>
      <dgm:t>
        <a:bodyPr/>
        <a:lstStyle/>
        <a:p>
          <a:r>
            <a:rPr lang="tr-TR" dirty="0" smtClean="0"/>
            <a:t>Rol oynama</a:t>
          </a:r>
        </a:p>
      </dgm:t>
    </dgm:pt>
    <dgm:pt modelId="{348AFD3D-8C8C-429E-9BCE-89040834DC15}" type="parTrans" cxnId="{E18864A4-7CF4-4A17-8482-6603CC96363F}">
      <dgm:prSet/>
      <dgm:spPr/>
      <dgm:t>
        <a:bodyPr/>
        <a:lstStyle/>
        <a:p>
          <a:endParaRPr lang="tr-TR"/>
        </a:p>
      </dgm:t>
    </dgm:pt>
    <dgm:pt modelId="{A4B1C2F9-EA72-443A-A19A-F3F18EF8EE2A}" type="sibTrans" cxnId="{E18864A4-7CF4-4A17-8482-6603CC96363F}">
      <dgm:prSet/>
      <dgm:spPr/>
      <dgm:t>
        <a:bodyPr/>
        <a:lstStyle/>
        <a:p>
          <a:endParaRPr lang="tr-TR"/>
        </a:p>
      </dgm:t>
    </dgm:pt>
    <dgm:pt modelId="{AC1EBC68-2B17-4EEB-ADCD-8F11939048BF}">
      <dgm:prSet/>
      <dgm:spPr/>
      <dgm:t>
        <a:bodyPr/>
        <a:lstStyle/>
        <a:p>
          <a:r>
            <a:rPr lang="tr-TR" smtClean="0"/>
            <a:t>Simülasyon</a:t>
          </a:r>
          <a:endParaRPr lang="tr-TR" dirty="0" smtClean="0"/>
        </a:p>
      </dgm:t>
    </dgm:pt>
    <dgm:pt modelId="{AE9E755A-E8AD-4AD5-A76C-C601B560126F}" type="parTrans" cxnId="{BB97D19F-113E-4B06-8194-AC96F2245B85}">
      <dgm:prSet/>
      <dgm:spPr/>
      <dgm:t>
        <a:bodyPr/>
        <a:lstStyle/>
        <a:p>
          <a:endParaRPr lang="tr-TR"/>
        </a:p>
      </dgm:t>
    </dgm:pt>
    <dgm:pt modelId="{1CE386FE-6AF1-4871-AF48-D44327744DC8}" type="sibTrans" cxnId="{BB97D19F-113E-4B06-8194-AC96F2245B85}">
      <dgm:prSet/>
      <dgm:spPr/>
      <dgm:t>
        <a:bodyPr/>
        <a:lstStyle/>
        <a:p>
          <a:endParaRPr lang="tr-TR"/>
        </a:p>
      </dgm:t>
    </dgm:pt>
    <dgm:pt modelId="{0F2E9922-D07B-401E-AEFA-EFA59810D970}">
      <dgm:prSet/>
      <dgm:spPr/>
      <dgm:t>
        <a:bodyPr/>
        <a:lstStyle/>
        <a:p>
          <a:r>
            <a:rPr lang="tr-TR" smtClean="0"/>
            <a:t>Oyunlar</a:t>
          </a:r>
          <a:endParaRPr lang="tr-TR" dirty="0" smtClean="0"/>
        </a:p>
      </dgm:t>
    </dgm:pt>
    <dgm:pt modelId="{792EBB4D-67E5-4388-A5DF-23CA2523C914}" type="parTrans" cxnId="{BBB488D2-70A5-431E-8486-69F0F65C61FC}">
      <dgm:prSet/>
      <dgm:spPr/>
      <dgm:t>
        <a:bodyPr/>
        <a:lstStyle/>
        <a:p>
          <a:endParaRPr lang="tr-TR"/>
        </a:p>
      </dgm:t>
    </dgm:pt>
    <dgm:pt modelId="{0DC21B92-9A09-41A7-BE62-13FE9BB350DA}" type="sibTrans" cxnId="{BBB488D2-70A5-431E-8486-69F0F65C61FC}">
      <dgm:prSet/>
      <dgm:spPr/>
      <dgm:t>
        <a:bodyPr/>
        <a:lstStyle/>
        <a:p>
          <a:endParaRPr lang="tr-TR"/>
        </a:p>
      </dgm:t>
    </dgm:pt>
    <dgm:pt modelId="{E5C35AB7-8898-4478-A196-3BD50AE3395A}">
      <dgm:prSet/>
      <dgm:spPr/>
      <dgm:t>
        <a:bodyPr/>
        <a:lstStyle/>
        <a:p>
          <a:r>
            <a:rPr lang="tr-TR" smtClean="0"/>
            <a:t>İşbirlikli öğrenme</a:t>
          </a:r>
          <a:endParaRPr lang="tr-TR" dirty="0"/>
        </a:p>
      </dgm:t>
    </dgm:pt>
    <dgm:pt modelId="{A7214034-7F2D-42F5-93FB-9C96DE23016D}" type="parTrans" cxnId="{83DBD690-5DDC-4B94-BA13-EC42851EDA61}">
      <dgm:prSet/>
      <dgm:spPr/>
      <dgm:t>
        <a:bodyPr/>
        <a:lstStyle/>
        <a:p>
          <a:endParaRPr lang="tr-TR"/>
        </a:p>
      </dgm:t>
    </dgm:pt>
    <dgm:pt modelId="{55D18DBD-A05C-4D37-A66B-1E19109D0BEF}" type="sibTrans" cxnId="{83DBD690-5DDC-4B94-BA13-EC42851EDA61}">
      <dgm:prSet/>
      <dgm:spPr/>
      <dgm:t>
        <a:bodyPr/>
        <a:lstStyle/>
        <a:p>
          <a:endParaRPr lang="tr-TR"/>
        </a:p>
      </dgm:t>
    </dgm:pt>
    <dgm:pt modelId="{60FFBA23-6B0C-4AC1-A7CC-ACE94562ACCC}" type="pres">
      <dgm:prSet presAssocID="{97B1CFC6-8EF4-4749-8956-0A87D115A5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354E003-D8D8-470D-9979-499A94640D0F}" type="pres">
      <dgm:prSet presAssocID="{7AC579EF-D060-40E3-86BB-0271B36736A1}" presName="composite" presStyleCnt="0"/>
      <dgm:spPr/>
    </dgm:pt>
    <dgm:pt modelId="{59D21E19-5D0D-44E6-9F09-2A89DAC2F512}" type="pres">
      <dgm:prSet presAssocID="{7AC579EF-D060-40E3-86BB-0271B36736A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AA1C3A-5D63-4E56-8DF2-03653EBEE6F3}" type="pres">
      <dgm:prSet presAssocID="{7AC579EF-D060-40E3-86BB-0271B36736A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647A87-0A52-40EA-8136-E1954D0C686E}" type="pres">
      <dgm:prSet presAssocID="{D59BCE66-F8BA-4D51-96B3-58E6896B57B7}" presName="space" presStyleCnt="0"/>
      <dgm:spPr/>
    </dgm:pt>
    <dgm:pt modelId="{0F36D845-C717-47EF-BFAF-D69A7C5FB50C}" type="pres">
      <dgm:prSet presAssocID="{5E34D7D8-06BF-4032-A392-CFE6B8BC11CC}" presName="composite" presStyleCnt="0"/>
      <dgm:spPr/>
    </dgm:pt>
    <dgm:pt modelId="{B28716FF-59E7-40BC-91AD-C126DA335C40}" type="pres">
      <dgm:prSet presAssocID="{5E34D7D8-06BF-4032-A392-CFE6B8BC11C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F842A9-5C63-40AB-87BE-BDB27FB411AE}" type="pres">
      <dgm:prSet presAssocID="{5E34D7D8-06BF-4032-A392-CFE6B8BC11C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FCC8DC-24D0-46BE-A486-CA79A4955264}" type="pres">
      <dgm:prSet presAssocID="{7F012A67-6EB8-4665-AC3D-2E620B85EF9E}" presName="space" presStyleCnt="0"/>
      <dgm:spPr/>
    </dgm:pt>
    <dgm:pt modelId="{209B254F-3D92-4517-8BE9-594A4F2429F0}" type="pres">
      <dgm:prSet presAssocID="{E37BA564-F7BA-4340-995A-863E16DE17B0}" presName="composite" presStyleCnt="0"/>
      <dgm:spPr/>
    </dgm:pt>
    <dgm:pt modelId="{376765D2-3A8B-4DAB-8CEF-737415AE2E66}" type="pres">
      <dgm:prSet presAssocID="{E37BA564-F7BA-4340-995A-863E16DE17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821854-970C-4D27-98CA-09E08053BEBA}" type="pres">
      <dgm:prSet presAssocID="{E37BA564-F7BA-4340-995A-863E16DE17B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545837-F2EC-47AA-87A5-5E285ED05D7A}" srcId="{5E34D7D8-06BF-4032-A392-CFE6B8BC11CC}" destId="{A6DAB5F7-7F66-467C-ADDA-B21802D7EDAB}" srcOrd="4" destOrd="0" parTransId="{E96DE1FF-4CA3-4E70-84A0-4783CA7C41A6}" sibTransId="{E9557F70-3E46-4394-9A3E-33AEE5A40133}"/>
    <dgm:cxn modelId="{1776CCDE-D0C5-41EB-A157-AC6ABBFC1916}" type="presOf" srcId="{21DA2FA1-532B-4A7B-84DE-38DF6F3F4803}" destId="{4E821854-970C-4D27-98CA-09E08053BEBA}" srcOrd="0" destOrd="4" presId="urn:microsoft.com/office/officeart/2005/8/layout/hList1"/>
    <dgm:cxn modelId="{1031718D-351F-4DFE-919D-1DABDE2CB3E4}" type="presOf" srcId="{0F2E9922-D07B-401E-AEFA-EFA59810D970}" destId="{4E821854-970C-4D27-98CA-09E08053BEBA}" srcOrd="0" destOrd="9" presId="urn:microsoft.com/office/officeart/2005/8/layout/hList1"/>
    <dgm:cxn modelId="{EE8905F0-3FFD-4CE8-B041-F4AF777F81A5}" type="presOf" srcId="{E37BA564-F7BA-4340-995A-863E16DE17B0}" destId="{376765D2-3A8B-4DAB-8CEF-737415AE2E66}" srcOrd="0" destOrd="0" presId="urn:microsoft.com/office/officeart/2005/8/layout/hList1"/>
    <dgm:cxn modelId="{21FB9244-363D-4C06-9623-39DC1D5F5D03}" srcId="{7AC579EF-D060-40E3-86BB-0271B36736A1}" destId="{79340B74-BD05-4C18-936B-8041E2A38E53}" srcOrd="0" destOrd="0" parTransId="{C1531EEC-CA3C-4A98-96FC-E7F0B3874A89}" sibTransId="{49D18848-DF76-439B-B175-C566C9BADC51}"/>
    <dgm:cxn modelId="{BB97D19F-113E-4B06-8194-AC96F2245B85}" srcId="{597EE408-F8D0-47E3-87DB-CD1E68EB4A90}" destId="{AC1EBC68-2B17-4EEB-ADCD-8F11939048BF}" srcOrd="5" destOrd="0" parTransId="{AE9E755A-E8AD-4AD5-A76C-C601B560126F}" sibTransId="{1CE386FE-6AF1-4871-AF48-D44327744DC8}"/>
    <dgm:cxn modelId="{C2B1B422-423E-42A7-9BE5-502EBD826CD7}" srcId="{5E34D7D8-06BF-4032-A392-CFE6B8BC11CC}" destId="{9380B250-877D-4ECC-A21A-6A79BEADCB99}" srcOrd="3" destOrd="0" parTransId="{A4EFD423-4125-43ED-8AED-F7D8D3E6D68C}" sibTransId="{7891BC2C-CCBF-4E8E-B314-41DD7971BC75}"/>
    <dgm:cxn modelId="{A30A147B-8DAE-4A7C-9F35-857196335A9D}" srcId="{E37BA564-F7BA-4340-995A-863E16DE17B0}" destId="{891F0DD7-AE10-4F1A-9480-8F4B93F5C2C2}" srcOrd="1" destOrd="0" parTransId="{816F2661-0DA4-4444-B673-89EEE76B45C0}" sibTransId="{4ABBD967-C45D-4BD4-B250-17DB6E69A593}"/>
    <dgm:cxn modelId="{68147C73-0D52-4F5D-BA1F-6F3694635635}" type="presOf" srcId="{DF4FEA90-5D09-4517-9A61-BE224FBC3011}" destId="{4E821854-970C-4D27-98CA-09E08053BEBA}" srcOrd="0" destOrd="5" presId="urn:microsoft.com/office/officeart/2005/8/layout/hList1"/>
    <dgm:cxn modelId="{BFFDEDEC-BFE5-4098-BB50-F5B02FCC3F9C}" srcId="{E37BA564-F7BA-4340-995A-863E16DE17B0}" destId="{6FFA3293-0D35-4B17-AB87-9045960270C0}" srcOrd="0" destOrd="0" parTransId="{407E5AA2-7405-46A3-AD77-6F51ED468638}" sibTransId="{391DD4BB-9167-4D64-8128-30DD98720F8C}"/>
    <dgm:cxn modelId="{06AE60FA-6CB0-420A-A532-242AC01E5BEB}" type="presOf" srcId="{102663CE-F2EA-490B-9FF2-025C9448C9AC}" destId="{4E821854-970C-4D27-98CA-09E08053BEBA}" srcOrd="0" destOrd="7" presId="urn:microsoft.com/office/officeart/2005/8/layout/hList1"/>
    <dgm:cxn modelId="{E7872E66-09DD-4D7C-8550-45D54298838A}" srcId="{7AC579EF-D060-40E3-86BB-0271B36736A1}" destId="{56408A8A-710E-4CC6-ABF6-4FAFF8663018}" srcOrd="3" destOrd="0" parTransId="{010B7E53-8F31-4CF8-B1E2-AF011EC066AB}" sibTransId="{6DE627CA-6EDF-4A53-83E9-100E415C02EE}"/>
    <dgm:cxn modelId="{A1A05A54-DB90-4587-A6E0-8FFD7816A4EC}" type="presOf" srcId="{7AC579EF-D060-40E3-86BB-0271B36736A1}" destId="{59D21E19-5D0D-44E6-9F09-2A89DAC2F512}" srcOrd="0" destOrd="0" presId="urn:microsoft.com/office/officeart/2005/8/layout/hList1"/>
    <dgm:cxn modelId="{C4B1C594-0E27-409B-A4F7-7D39D0A20E5D}" type="presOf" srcId="{DEB7610F-3359-430D-97AE-BA28D65D1933}" destId="{ECF842A9-5C63-40AB-87BE-BDB27FB411AE}" srcOrd="0" destOrd="2" presId="urn:microsoft.com/office/officeart/2005/8/layout/hList1"/>
    <dgm:cxn modelId="{915A35A2-E94A-450F-A9B6-5A84460B71D8}" srcId="{597EE408-F8D0-47E3-87DB-CD1E68EB4A90}" destId="{C9251AC9-EEA8-430A-A2FB-628520D6CD2C}" srcOrd="0" destOrd="0" parTransId="{F183C832-315A-44BC-9CAB-2D82CDC487FE}" sibTransId="{4FAD5616-9BBD-4878-BEF4-1926CAF60007}"/>
    <dgm:cxn modelId="{1ECBC539-F3D3-40C8-BEA2-DFECF414CF96}" srcId="{597EE408-F8D0-47E3-87DB-CD1E68EB4A90}" destId="{DF4FEA90-5D09-4517-9A61-BE224FBC3011}" srcOrd="2" destOrd="0" parTransId="{A3F90C56-EF54-4816-9B50-B68B553484F9}" sibTransId="{4822A4C9-BFF8-4298-A81D-C2AAEF180300}"/>
    <dgm:cxn modelId="{44D066C2-D2D0-49FC-9CF5-F507BA20661E}" srcId="{97B1CFC6-8EF4-4749-8956-0A87D115A56D}" destId="{7AC579EF-D060-40E3-86BB-0271B36736A1}" srcOrd="0" destOrd="0" parTransId="{D910163D-7554-4B60-BB3F-56759DA0B3C9}" sibTransId="{D59BCE66-F8BA-4D51-96B3-58E6896B57B7}"/>
    <dgm:cxn modelId="{BA3EE23A-A7A4-4EB6-9A25-A3CB29248210}" srcId="{5E34D7D8-06BF-4032-A392-CFE6B8BC11CC}" destId="{DEB7610F-3359-430D-97AE-BA28D65D1933}" srcOrd="2" destOrd="0" parTransId="{0AE6764D-8297-4C5B-BCE4-376316354F59}" sibTransId="{6522C37C-380A-415F-A663-F933901D9118}"/>
    <dgm:cxn modelId="{55E6D29D-EF8C-4D94-84E1-EAC532B4929B}" type="presOf" srcId="{E5C35AB7-8898-4478-A196-3BD50AE3395A}" destId="{4E821854-970C-4D27-98CA-09E08053BEBA}" srcOrd="0" destOrd="10" presId="urn:microsoft.com/office/officeart/2005/8/layout/hList1"/>
    <dgm:cxn modelId="{8CBCC5DC-F14E-4907-82FC-C1445EA9B8B2}" srcId="{597EE408-F8D0-47E3-87DB-CD1E68EB4A90}" destId="{21DA2FA1-532B-4A7B-84DE-38DF6F3F4803}" srcOrd="1" destOrd="0" parTransId="{98701B20-37AA-4E70-B349-89241D2783DF}" sibTransId="{3AAF9D01-D8B4-407C-AF81-9429DFA59F61}"/>
    <dgm:cxn modelId="{5D8C864D-181F-486B-9FCB-0F2C56350C2F}" type="presOf" srcId="{A6DAB5F7-7F66-467C-ADDA-B21802D7EDAB}" destId="{ECF842A9-5C63-40AB-87BE-BDB27FB411AE}" srcOrd="0" destOrd="4" presId="urn:microsoft.com/office/officeart/2005/8/layout/hList1"/>
    <dgm:cxn modelId="{2F4F1B1A-00DB-4B3A-8B82-D8CEDB570C60}" type="presOf" srcId="{79340B74-BD05-4C18-936B-8041E2A38E53}" destId="{9FAA1C3A-5D63-4E56-8DF2-03653EBEE6F3}" srcOrd="0" destOrd="0" presId="urn:microsoft.com/office/officeart/2005/8/layout/hList1"/>
    <dgm:cxn modelId="{0BD1773E-24C8-4A7F-ADE4-DE234C07C276}" srcId="{7AC579EF-D060-40E3-86BB-0271B36736A1}" destId="{E3E97097-6B49-4849-8306-CD5E48B1CAE6}" srcOrd="2" destOrd="0" parTransId="{A2713499-CAF8-47AD-9D11-A16783436EC1}" sibTransId="{D671F2DE-A70A-4F43-93C2-5F51CCB96784}"/>
    <dgm:cxn modelId="{F5AF032A-726E-41F1-9D6C-9E768D22C04F}" type="presOf" srcId="{DFF3CC81-9CF9-4BC6-9EFC-8F768D1A5D2E}" destId="{ECF842A9-5C63-40AB-87BE-BDB27FB411AE}" srcOrd="0" destOrd="1" presId="urn:microsoft.com/office/officeart/2005/8/layout/hList1"/>
    <dgm:cxn modelId="{35834F69-F48C-4EBC-AFEE-600707754EB9}" srcId="{5E34D7D8-06BF-4032-A392-CFE6B8BC11CC}" destId="{89E5618D-7E7A-4AE7-A7A8-A1ADCB76F40D}" srcOrd="0" destOrd="0" parTransId="{09CD50E5-AA7B-43A7-9DDA-F42EF8CF08EC}" sibTransId="{55E490EA-D4CA-4180-B808-C4CA5EF87A65}"/>
    <dgm:cxn modelId="{DBD162DA-924C-4D28-AB68-85748694A8BD}" type="presOf" srcId="{42F9AD41-9198-43AB-815E-34CEE609D33F}" destId="{9FAA1C3A-5D63-4E56-8DF2-03653EBEE6F3}" srcOrd="0" destOrd="1" presId="urn:microsoft.com/office/officeart/2005/8/layout/hList1"/>
    <dgm:cxn modelId="{EB0A4DEE-46D2-4092-9435-339420AB006B}" type="presOf" srcId="{9380B250-877D-4ECC-A21A-6A79BEADCB99}" destId="{ECF842A9-5C63-40AB-87BE-BDB27FB411AE}" srcOrd="0" destOrd="3" presId="urn:microsoft.com/office/officeart/2005/8/layout/hList1"/>
    <dgm:cxn modelId="{A1638400-57AA-457A-9EB1-32C468EFEE24}" type="presOf" srcId="{597EE408-F8D0-47E3-87DB-CD1E68EB4A90}" destId="{4E821854-970C-4D27-98CA-09E08053BEBA}" srcOrd="0" destOrd="2" presId="urn:microsoft.com/office/officeart/2005/8/layout/hList1"/>
    <dgm:cxn modelId="{DAAE15A4-F152-4C01-9E84-F4894B8260EA}" type="presOf" srcId="{56408A8A-710E-4CC6-ABF6-4FAFF8663018}" destId="{9FAA1C3A-5D63-4E56-8DF2-03653EBEE6F3}" srcOrd="0" destOrd="3" presId="urn:microsoft.com/office/officeart/2005/8/layout/hList1"/>
    <dgm:cxn modelId="{6322D5CA-FFEE-42B7-9853-B3EDD5D47898}" srcId="{97B1CFC6-8EF4-4749-8956-0A87D115A56D}" destId="{E37BA564-F7BA-4340-995A-863E16DE17B0}" srcOrd="2" destOrd="0" parTransId="{2F119470-7E2E-4060-846C-6003930A33D5}" sibTransId="{26AA54CC-65D3-4B78-812D-4165A0643B5E}"/>
    <dgm:cxn modelId="{0754C21C-F0DC-4A58-91BD-389E86366C34}" type="presOf" srcId="{6FFA3293-0D35-4B17-AB87-9045960270C0}" destId="{4E821854-970C-4D27-98CA-09E08053BEBA}" srcOrd="0" destOrd="0" presId="urn:microsoft.com/office/officeart/2005/8/layout/hList1"/>
    <dgm:cxn modelId="{F2B8DC8D-A951-403E-930E-EB9B8F6C2EC9}" type="presOf" srcId="{C9251AC9-EEA8-430A-A2FB-628520D6CD2C}" destId="{4E821854-970C-4D27-98CA-09E08053BEBA}" srcOrd="0" destOrd="3" presId="urn:microsoft.com/office/officeart/2005/8/layout/hList1"/>
    <dgm:cxn modelId="{36FED33E-EF84-4494-B915-C843B2F60525}" type="presOf" srcId="{5B0874BA-9A27-4C40-A49D-3C22460AC3B2}" destId="{9FAA1C3A-5D63-4E56-8DF2-03653EBEE6F3}" srcOrd="0" destOrd="4" presId="urn:microsoft.com/office/officeart/2005/8/layout/hList1"/>
    <dgm:cxn modelId="{8AAB2859-19A7-48A6-A99C-EE2E0EA740B3}" srcId="{7AC579EF-D060-40E3-86BB-0271B36736A1}" destId="{42F9AD41-9198-43AB-815E-34CEE609D33F}" srcOrd="1" destOrd="0" parTransId="{6461B347-9D46-44AD-BB0B-BF2A605944ED}" sibTransId="{C1D29A50-EBC9-48D4-8848-372DC494D88E}"/>
    <dgm:cxn modelId="{637FF199-8F4B-44B5-9F86-1D79F61ACF96}" type="presOf" srcId="{5E34D7D8-06BF-4032-A392-CFE6B8BC11CC}" destId="{B28716FF-59E7-40BC-91AD-C126DA335C40}" srcOrd="0" destOrd="0" presId="urn:microsoft.com/office/officeart/2005/8/layout/hList1"/>
    <dgm:cxn modelId="{E18864A4-7CF4-4A17-8482-6603CC96363F}" srcId="{597EE408-F8D0-47E3-87DB-CD1E68EB4A90}" destId="{102663CE-F2EA-490B-9FF2-025C9448C9AC}" srcOrd="4" destOrd="0" parTransId="{348AFD3D-8C8C-429E-9BCE-89040834DC15}" sibTransId="{A4B1C2F9-EA72-443A-A19A-F3F18EF8EE2A}"/>
    <dgm:cxn modelId="{9BC26A11-BA60-4609-B581-823FF31E5B68}" type="presOf" srcId="{97B1CFC6-8EF4-4749-8956-0A87D115A56D}" destId="{60FFBA23-6B0C-4AC1-A7CC-ACE94562ACCC}" srcOrd="0" destOrd="0" presId="urn:microsoft.com/office/officeart/2005/8/layout/hList1"/>
    <dgm:cxn modelId="{BBB488D2-70A5-431E-8486-69F0F65C61FC}" srcId="{597EE408-F8D0-47E3-87DB-CD1E68EB4A90}" destId="{0F2E9922-D07B-401E-AEFA-EFA59810D970}" srcOrd="6" destOrd="0" parTransId="{792EBB4D-67E5-4388-A5DF-23CA2523C914}" sibTransId="{0DC21B92-9A09-41A7-BE62-13FE9BB350DA}"/>
    <dgm:cxn modelId="{7D82ABDB-A047-473D-ABBA-A9E4ED31F31A}" srcId="{597EE408-F8D0-47E3-87DB-CD1E68EB4A90}" destId="{8D08D446-66DC-46FD-9185-10BE97C199B3}" srcOrd="3" destOrd="0" parTransId="{C24C3722-0BB3-4245-9D25-F8C1EFCA3E96}" sibTransId="{92E56D9C-764F-465D-8829-2A3C392536CC}"/>
    <dgm:cxn modelId="{1A0B1693-B3D1-4EBC-80B1-D53657333FBD}" type="presOf" srcId="{E3E97097-6B49-4849-8306-CD5E48B1CAE6}" destId="{9FAA1C3A-5D63-4E56-8DF2-03653EBEE6F3}" srcOrd="0" destOrd="2" presId="urn:microsoft.com/office/officeart/2005/8/layout/hList1"/>
    <dgm:cxn modelId="{83DBD690-5DDC-4B94-BA13-EC42851EDA61}" srcId="{597EE408-F8D0-47E3-87DB-CD1E68EB4A90}" destId="{E5C35AB7-8898-4478-A196-3BD50AE3395A}" srcOrd="7" destOrd="0" parTransId="{A7214034-7F2D-42F5-93FB-9C96DE23016D}" sibTransId="{55D18DBD-A05C-4D37-A66B-1E19109D0BEF}"/>
    <dgm:cxn modelId="{07122059-48E7-4E53-B272-08FF015A61C3}" type="presOf" srcId="{8D08D446-66DC-46FD-9185-10BE97C199B3}" destId="{4E821854-970C-4D27-98CA-09E08053BEBA}" srcOrd="0" destOrd="6" presId="urn:microsoft.com/office/officeart/2005/8/layout/hList1"/>
    <dgm:cxn modelId="{60E9CBB9-A756-41D4-8110-A22036AD0B18}" type="presOf" srcId="{891F0DD7-AE10-4F1A-9480-8F4B93F5C2C2}" destId="{4E821854-970C-4D27-98CA-09E08053BEBA}" srcOrd="0" destOrd="1" presId="urn:microsoft.com/office/officeart/2005/8/layout/hList1"/>
    <dgm:cxn modelId="{CB255F4B-2117-49F8-8A25-A4523DEDDB8A}" srcId="{E37BA564-F7BA-4340-995A-863E16DE17B0}" destId="{597EE408-F8D0-47E3-87DB-CD1E68EB4A90}" srcOrd="2" destOrd="0" parTransId="{3262ECD9-376E-445F-A3FC-D1D300AF6B33}" sibTransId="{6CA1CB63-EAE5-4D34-BEAD-D2AE145CBC9A}"/>
    <dgm:cxn modelId="{C2595E4F-D8C5-4D2F-840C-63B6369413D4}" type="presOf" srcId="{AC1EBC68-2B17-4EEB-ADCD-8F11939048BF}" destId="{4E821854-970C-4D27-98CA-09E08053BEBA}" srcOrd="0" destOrd="8" presId="urn:microsoft.com/office/officeart/2005/8/layout/hList1"/>
    <dgm:cxn modelId="{7C28BCE5-65BB-49B7-B297-99FD16E9863E}" type="presOf" srcId="{89E5618D-7E7A-4AE7-A7A8-A1ADCB76F40D}" destId="{ECF842A9-5C63-40AB-87BE-BDB27FB411AE}" srcOrd="0" destOrd="0" presId="urn:microsoft.com/office/officeart/2005/8/layout/hList1"/>
    <dgm:cxn modelId="{C6E07D6B-25A2-4D8C-B28D-09C3BF003ACA}" srcId="{5E34D7D8-06BF-4032-A392-CFE6B8BC11CC}" destId="{DFF3CC81-9CF9-4BC6-9EFC-8F768D1A5D2E}" srcOrd="1" destOrd="0" parTransId="{0343F984-FFC8-4B45-B0ED-130C60454E2E}" sibTransId="{9AE4871B-AB2F-493E-84BD-C3B393A81D32}"/>
    <dgm:cxn modelId="{185CDA1C-535E-48C7-8077-E0F97B30E229}" srcId="{97B1CFC6-8EF4-4749-8956-0A87D115A56D}" destId="{5E34D7D8-06BF-4032-A392-CFE6B8BC11CC}" srcOrd="1" destOrd="0" parTransId="{9F777F20-6A56-412B-99F4-5C3DF67F62A3}" sibTransId="{7F012A67-6EB8-4665-AC3D-2E620B85EF9E}"/>
    <dgm:cxn modelId="{EB6BE844-1A66-4770-A310-C12C3B86FF98}" srcId="{7AC579EF-D060-40E3-86BB-0271B36736A1}" destId="{5B0874BA-9A27-4C40-A49D-3C22460AC3B2}" srcOrd="4" destOrd="0" parTransId="{C01CA7EA-99AB-4666-8201-BD660D50FC38}" sibTransId="{94191B3F-8B72-442E-92CD-3A373AC919D3}"/>
    <dgm:cxn modelId="{EE640FD7-1F60-4800-8AB0-19D6BF40DC25}" type="presParOf" srcId="{60FFBA23-6B0C-4AC1-A7CC-ACE94562ACCC}" destId="{B354E003-D8D8-470D-9979-499A94640D0F}" srcOrd="0" destOrd="0" presId="urn:microsoft.com/office/officeart/2005/8/layout/hList1"/>
    <dgm:cxn modelId="{90293946-F7F9-4568-9EDD-806ADA1FA6F4}" type="presParOf" srcId="{B354E003-D8D8-470D-9979-499A94640D0F}" destId="{59D21E19-5D0D-44E6-9F09-2A89DAC2F512}" srcOrd="0" destOrd="0" presId="urn:microsoft.com/office/officeart/2005/8/layout/hList1"/>
    <dgm:cxn modelId="{105CD5A2-0F3B-4E19-B118-47D9678CFFD0}" type="presParOf" srcId="{B354E003-D8D8-470D-9979-499A94640D0F}" destId="{9FAA1C3A-5D63-4E56-8DF2-03653EBEE6F3}" srcOrd="1" destOrd="0" presId="urn:microsoft.com/office/officeart/2005/8/layout/hList1"/>
    <dgm:cxn modelId="{2BF978B8-A048-4592-824C-39FA3ABBBF13}" type="presParOf" srcId="{60FFBA23-6B0C-4AC1-A7CC-ACE94562ACCC}" destId="{09647A87-0A52-40EA-8136-E1954D0C686E}" srcOrd="1" destOrd="0" presId="urn:microsoft.com/office/officeart/2005/8/layout/hList1"/>
    <dgm:cxn modelId="{3DF6B3C1-FDD2-4C1C-8382-76F14A935D5E}" type="presParOf" srcId="{60FFBA23-6B0C-4AC1-A7CC-ACE94562ACCC}" destId="{0F36D845-C717-47EF-BFAF-D69A7C5FB50C}" srcOrd="2" destOrd="0" presId="urn:microsoft.com/office/officeart/2005/8/layout/hList1"/>
    <dgm:cxn modelId="{AE755FEE-AE0A-4BFA-8BCE-FEE24B2373AE}" type="presParOf" srcId="{0F36D845-C717-47EF-BFAF-D69A7C5FB50C}" destId="{B28716FF-59E7-40BC-91AD-C126DA335C40}" srcOrd="0" destOrd="0" presId="urn:microsoft.com/office/officeart/2005/8/layout/hList1"/>
    <dgm:cxn modelId="{99E60AF1-9FC0-4B0F-9D49-CD98E4C90CDE}" type="presParOf" srcId="{0F36D845-C717-47EF-BFAF-D69A7C5FB50C}" destId="{ECF842A9-5C63-40AB-87BE-BDB27FB411AE}" srcOrd="1" destOrd="0" presId="urn:microsoft.com/office/officeart/2005/8/layout/hList1"/>
    <dgm:cxn modelId="{DA93872E-541B-4706-8E23-7D31B5382DFD}" type="presParOf" srcId="{60FFBA23-6B0C-4AC1-A7CC-ACE94562ACCC}" destId="{55FCC8DC-24D0-46BE-A486-CA79A4955264}" srcOrd="3" destOrd="0" presId="urn:microsoft.com/office/officeart/2005/8/layout/hList1"/>
    <dgm:cxn modelId="{33E1E3E4-B4D4-4D22-B941-F976B25B2842}" type="presParOf" srcId="{60FFBA23-6B0C-4AC1-A7CC-ACE94562ACCC}" destId="{209B254F-3D92-4517-8BE9-594A4F2429F0}" srcOrd="4" destOrd="0" presId="urn:microsoft.com/office/officeart/2005/8/layout/hList1"/>
    <dgm:cxn modelId="{26CCF947-EE65-46A2-9052-6A92C2FF9166}" type="presParOf" srcId="{209B254F-3D92-4517-8BE9-594A4F2429F0}" destId="{376765D2-3A8B-4DAB-8CEF-737415AE2E66}" srcOrd="0" destOrd="0" presId="urn:microsoft.com/office/officeart/2005/8/layout/hList1"/>
    <dgm:cxn modelId="{2266EA1E-6509-45A3-B898-4C0A5F593988}" type="presParOf" srcId="{209B254F-3D92-4517-8BE9-594A4F2429F0}" destId="{4E821854-970C-4D27-98CA-09E08053BE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2806D-53BE-4AFE-AAC6-443456F68D77}">
      <dsp:nvSpPr>
        <dsp:cNvPr id="0" name=""/>
        <dsp:cNvSpPr/>
      </dsp:nvSpPr>
      <dsp:spPr>
        <a:xfrm>
          <a:off x="669" y="0"/>
          <a:ext cx="1739456" cy="3478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Giriş kısmında; </a:t>
          </a:r>
          <a:endParaRPr lang="tr-TR" sz="2600" kern="1200" dirty="0"/>
        </a:p>
      </dsp:txBody>
      <dsp:txXfrm>
        <a:off x="669" y="0"/>
        <a:ext cx="1739456" cy="1043478"/>
      </dsp:txXfrm>
    </dsp:sp>
    <dsp:sp modelId="{C261F442-E179-4646-8CBF-D9E6E096D5A7}">
      <dsp:nvSpPr>
        <dsp:cNvPr id="0" name=""/>
        <dsp:cNvSpPr/>
      </dsp:nvSpPr>
      <dsp:spPr>
        <a:xfrm>
          <a:off x="174614" y="1043478"/>
          <a:ext cx="1391565" cy="2260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çalışma önerileri, hazırlık soruları, anahtar kavramlar, öğrenme amaçları, </a:t>
          </a:r>
          <a:r>
            <a:rPr lang="tr-TR" sz="1200" kern="1200" dirty="0" err="1" smtClean="0"/>
            <a:t>öndüzenleyiciler</a:t>
          </a:r>
          <a:r>
            <a:rPr lang="tr-TR" sz="1200" kern="1200" dirty="0" smtClean="0"/>
            <a:t>, yönlendirici etkinlikler vb. bulunur. </a:t>
          </a:r>
          <a:endParaRPr lang="tr-TR" sz="1200" kern="1200" dirty="0"/>
        </a:p>
      </dsp:txBody>
      <dsp:txXfrm>
        <a:off x="215372" y="1084236"/>
        <a:ext cx="1310049" cy="2179353"/>
      </dsp:txXfrm>
    </dsp:sp>
    <dsp:sp modelId="{3011ABE2-6595-4905-89B4-916FD17F1CBD}">
      <dsp:nvSpPr>
        <dsp:cNvPr id="0" name=""/>
        <dsp:cNvSpPr/>
      </dsp:nvSpPr>
      <dsp:spPr>
        <a:xfrm>
          <a:off x="1870585" y="0"/>
          <a:ext cx="1739456" cy="3478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İçerik kısmında; </a:t>
          </a:r>
          <a:endParaRPr lang="tr-TR" sz="2600" kern="1200" dirty="0"/>
        </a:p>
      </dsp:txBody>
      <dsp:txXfrm>
        <a:off x="1870585" y="0"/>
        <a:ext cx="1739456" cy="1043478"/>
      </dsp:txXfrm>
    </dsp:sp>
    <dsp:sp modelId="{72A70290-8DA2-4AD4-A59D-4C0469B68F6C}">
      <dsp:nvSpPr>
        <dsp:cNvPr id="0" name=""/>
        <dsp:cNvSpPr/>
      </dsp:nvSpPr>
      <dsp:spPr>
        <a:xfrm>
          <a:off x="2044530" y="1043478"/>
          <a:ext cx="1391565" cy="2260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46306"/>
                <a:satOff val="7355"/>
                <a:lumOff val="2843"/>
                <a:alphaOff val="0"/>
                <a:tint val="96000"/>
                <a:lumMod val="104000"/>
              </a:schemeClr>
            </a:gs>
            <a:gs pos="100000">
              <a:schemeClr val="accent4">
                <a:hueOff val="-246306"/>
                <a:satOff val="7355"/>
                <a:lumOff val="284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açıklamalar</a:t>
          </a:r>
          <a:r>
            <a:rPr lang="tr-TR" sz="1200" kern="1200" dirty="0" smtClean="0"/>
            <a:t>, sorular, notlar, vurgular, görseller, tartışmalar, oyunlar, deneyler, uygulamalar, öyküler, okuma parçaları bulunur. </a:t>
          </a:r>
          <a:endParaRPr lang="tr-TR" sz="1200" kern="1200" dirty="0"/>
        </a:p>
      </dsp:txBody>
      <dsp:txXfrm>
        <a:off x="2085288" y="1084236"/>
        <a:ext cx="1310049" cy="2179353"/>
      </dsp:txXfrm>
    </dsp:sp>
    <dsp:sp modelId="{ECE61AAB-6B2D-41D6-BE5B-77B0B868299B}">
      <dsp:nvSpPr>
        <dsp:cNvPr id="0" name=""/>
        <dsp:cNvSpPr/>
      </dsp:nvSpPr>
      <dsp:spPr>
        <a:xfrm>
          <a:off x="3740501" y="0"/>
          <a:ext cx="1739456" cy="3478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Sonuç kısmında; </a:t>
          </a:r>
          <a:endParaRPr lang="tr-TR" sz="2600" kern="1200" dirty="0"/>
        </a:p>
      </dsp:txBody>
      <dsp:txXfrm>
        <a:off x="3740501" y="0"/>
        <a:ext cx="1739456" cy="1043478"/>
      </dsp:txXfrm>
    </dsp:sp>
    <dsp:sp modelId="{F1B3B5A1-4420-4AAF-A505-A6041126415E}">
      <dsp:nvSpPr>
        <dsp:cNvPr id="0" name=""/>
        <dsp:cNvSpPr/>
      </dsp:nvSpPr>
      <dsp:spPr>
        <a:xfrm>
          <a:off x="3914446" y="1043478"/>
          <a:ext cx="1391565" cy="2260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92612"/>
                <a:satOff val="14709"/>
                <a:lumOff val="5686"/>
                <a:alphaOff val="0"/>
                <a:tint val="96000"/>
                <a:lumMod val="104000"/>
              </a:schemeClr>
            </a:gs>
            <a:gs pos="100000">
              <a:schemeClr val="accent4">
                <a:hueOff val="-492612"/>
                <a:satOff val="14709"/>
                <a:lumOff val="56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özetler</a:t>
          </a:r>
          <a:r>
            <a:rPr lang="tr-TR" sz="1200" kern="1200" dirty="0" smtClean="0"/>
            <a:t>, sorular, genişletici etkinlikler, tematik bağlantılar, sözlük, kaynak, dizin </a:t>
          </a:r>
          <a:r>
            <a:rPr lang="tr-TR" sz="1200" kern="1200" smtClean="0"/>
            <a:t>bulunur.</a:t>
          </a:r>
          <a:endParaRPr lang="tr-TR" sz="1200" kern="1200" dirty="0"/>
        </a:p>
      </dsp:txBody>
      <dsp:txXfrm>
        <a:off x="3955204" y="1084236"/>
        <a:ext cx="1310049" cy="2179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A1FEA-E9D8-4094-9E05-173833BC9B04}">
      <dsp:nvSpPr>
        <dsp:cNvPr id="0" name=""/>
        <dsp:cNvSpPr/>
      </dsp:nvSpPr>
      <dsp:spPr>
        <a:xfrm>
          <a:off x="2116" y="2174875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Eğitici kılavuz geliştirme yaklaşımları</a:t>
          </a:r>
          <a:endParaRPr lang="tr-TR" sz="1400" kern="1200" dirty="0"/>
        </a:p>
      </dsp:txBody>
      <dsp:txXfrm>
        <a:off x="33423" y="2206182"/>
        <a:ext cx="2075219" cy="1006302"/>
      </dsp:txXfrm>
    </dsp:sp>
    <dsp:sp modelId="{F33C11D9-A834-4827-9A2F-109EFBCD4402}">
      <dsp:nvSpPr>
        <dsp:cNvPr id="0" name=""/>
        <dsp:cNvSpPr/>
      </dsp:nvSpPr>
      <dsp:spPr>
        <a:xfrm rot="19457599">
          <a:off x="2040966" y="2384266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541189" y="2375692"/>
        <a:ext cx="52654" cy="52654"/>
      </dsp:txXfrm>
    </dsp:sp>
    <dsp:sp modelId="{1D95C238-182A-41B1-B68E-E926222AB08E}">
      <dsp:nvSpPr>
        <dsp:cNvPr id="0" name=""/>
        <dsp:cNvSpPr/>
      </dsp:nvSpPr>
      <dsp:spPr>
        <a:xfrm>
          <a:off x="2995083" y="1560248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Kaynaşık yaklaşım</a:t>
          </a:r>
          <a:endParaRPr lang="tr-TR" sz="1400" kern="1200" dirty="0"/>
        </a:p>
      </dsp:txBody>
      <dsp:txXfrm>
        <a:off x="3026390" y="1591555"/>
        <a:ext cx="2075219" cy="1006302"/>
      </dsp:txXfrm>
    </dsp:sp>
    <dsp:sp modelId="{9AA67B99-A9EC-49C2-9ABB-B1FB261D1F5C}">
      <dsp:nvSpPr>
        <dsp:cNvPr id="0" name=""/>
        <dsp:cNvSpPr/>
      </dsp:nvSpPr>
      <dsp:spPr>
        <a:xfrm>
          <a:off x="5132916" y="2076952"/>
          <a:ext cx="855133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855133" y="17753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539105" y="2073328"/>
        <a:ext cx="42756" cy="42756"/>
      </dsp:txXfrm>
    </dsp:sp>
    <dsp:sp modelId="{402246ED-6662-441D-83E1-A0888F442A0F}">
      <dsp:nvSpPr>
        <dsp:cNvPr id="0" name=""/>
        <dsp:cNvSpPr/>
      </dsp:nvSpPr>
      <dsp:spPr>
        <a:xfrm>
          <a:off x="5988050" y="1560248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önce </a:t>
          </a:r>
          <a:r>
            <a:rPr lang="tr-TR" sz="1400" kern="1200" dirty="0" smtClean="0"/>
            <a:t>kitap hazırlanır, ardından yönergeler yerleştirilir. Öğrenci ve öğretmen kitabı bütünlük içinde olur.</a:t>
          </a:r>
          <a:endParaRPr lang="tr-TR" sz="1400" kern="1200" dirty="0"/>
        </a:p>
      </dsp:txBody>
      <dsp:txXfrm>
        <a:off x="6019357" y="1591555"/>
        <a:ext cx="2075219" cy="1006302"/>
      </dsp:txXfrm>
    </dsp:sp>
    <dsp:sp modelId="{C4E306B0-D650-4E11-B47F-734A42707B9A}">
      <dsp:nvSpPr>
        <dsp:cNvPr id="0" name=""/>
        <dsp:cNvSpPr/>
      </dsp:nvSpPr>
      <dsp:spPr>
        <a:xfrm rot="2142401">
          <a:off x="2040966" y="2998893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541189" y="2990319"/>
        <a:ext cx="52654" cy="52654"/>
      </dsp:txXfrm>
    </dsp:sp>
    <dsp:sp modelId="{9D43EDC4-E5E5-4D80-B002-0B89499A371C}">
      <dsp:nvSpPr>
        <dsp:cNvPr id="0" name=""/>
        <dsp:cNvSpPr/>
      </dsp:nvSpPr>
      <dsp:spPr>
        <a:xfrm>
          <a:off x="2995083" y="2789502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Ayrışık yaklaşım</a:t>
          </a:r>
          <a:endParaRPr lang="tr-TR" sz="1400" kern="1200" dirty="0"/>
        </a:p>
      </dsp:txBody>
      <dsp:txXfrm>
        <a:off x="3026390" y="2820809"/>
        <a:ext cx="2075219" cy="1006302"/>
      </dsp:txXfrm>
    </dsp:sp>
    <dsp:sp modelId="{76F4F02C-6BE4-4952-9D9D-6A611101DF04}">
      <dsp:nvSpPr>
        <dsp:cNvPr id="0" name=""/>
        <dsp:cNvSpPr/>
      </dsp:nvSpPr>
      <dsp:spPr>
        <a:xfrm>
          <a:off x="5132916" y="3306206"/>
          <a:ext cx="855133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855133" y="17753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539105" y="3302582"/>
        <a:ext cx="42756" cy="42756"/>
      </dsp:txXfrm>
    </dsp:sp>
    <dsp:sp modelId="{C4E593DD-2DC5-4A0B-839F-CD3EED0E1FEF}">
      <dsp:nvSpPr>
        <dsp:cNvPr id="0" name=""/>
        <dsp:cNvSpPr/>
      </dsp:nvSpPr>
      <dsp:spPr>
        <a:xfrm>
          <a:off x="5988050" y="2789502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kitabın sağ tarafında öğrenci kitabı, sol tarafında öğretici yönergeleri ve açıklamaları yer alır. </a:t>
          </a:r>
          <a:endParaRPr lang="tr-TR" sz="1400" kern="1200" dirty="0"/>
        </a:p>
      </dsp:txBody>
      <dsp:txXfrm>
        <a:off x="6019357" y="2820809"/>
        <a:ext cx="2075219" cy="1006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21E19-5D0D-44E6-9F09-2A89DAC2F512}">
      <dsp:nvSpPr>
        <dsp:cNvPr id="0" name=""/>
        <dsp:cNvSpPr/>
      </dsp:nvSpPr>
      <dsp:spPr>
        <a:xfrm>
          <a:off x="2500" y="79395"/>
          <a:ext cx="2438288" cy="903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Bireysel sunumlar</a:t>
          </a:r>
          <a:endParaRPr lang="tr-TR" sz="1800" kern="1200" dirty="0"/>
        </a:p>
      </dsp:txBody>
      <dsp:txXfrm>
        <a:off x="2500" y="79395"/>
        <a:ext cx="2438288" cy="903922"/>
      </dsp:txXfrm>
    </dsp:sp>
    <dsp:sp modelId="{9FAA1C3A-5D63-4E56-8DF2-03653EBEE6F3}">
      <dsp:nvSpPr>
        <dsp:cNvPr id="0" name=""/>
        <dsp:cNvSpPr/>
      </dsp:nvSpPr>
      <dsp:spPr>
        <a:xfrm>
          <a:off x="2500" y="983318"/>
          <a:ext cx="2438288" cy="3690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Güçlü yanları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Sınırlılıklar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Uygulamalar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Etkili sunum için yapılacaklar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Uzaktan eğitim</a:t>
          </a:r>
          <a:endParaRPr lang="tr-TR" sz="1800" kern="1200" dirty="0" smtClean="0"/>
        </a:p>
      </dsp:txBody>
      <dsp:txXfrm>
        <a:off x="2500" y="983318"/>
        <a:ext cx="2438288" cy="3690261"/>
      </dsp:txXfrm>
    </dsp:sp>
    <dsp:sp modelId="{B28716FF-59E7-40BC-91AD-C126DA335C40}">
      <dsp:nvSpPr>
        <dsp:cNvPr id="0" name=""/>
        <dsp:cNvSpPr/>
      </dsp:nvSpPr>
      <dsp:spPr>
        <a:xfrm>
          <a:off x="2782149" y="79395"/>
          <a:ext cx="2438288" cy="903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Kendi kendine (Kişiselleştirmiş) öğrenme</a:t>
          </a:r>
          <a:endParaRPr lang="tr-TR" sz="1800" kern="1200" dirty="0" smtClean="0"/>
        </a:p>
      </dsp:txBody>
      <dsp:txXfrm>
        <a:off x="2782149" y="79395"/>
        <a:ext cx="2438288" cy="903922"/>
      </dsp:txXfrm>
    </dsp:sp>
    <dsp:sp modelId="{ECF842A9-5C63-40AB-87BE-BDB27FB411AE}">
      <dsp:nvSpPr>
        <dsp:cNvPr id="0" name=""/>
        <dsp:cNvSpPr/>
      </dsp:nvSpPr>
      <dsp:spPr>
        <a:xfrm>
          <a:off x="2782149" y="983318"/>
          <a:ext cx="2438288" cy="3690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Güçlü yanları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Sınırlılıklar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Etkili öğrenme için rehber ilkeler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Planlama için kontrol listesi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Değişen roller</a:t>
          </a:r>
          <a:endParaRPr lang="tr-TR" sz="1800" kern="1200" dirty="0" smtClean="0"/>
        </a:p>
      </dsp:txBody>
      <dsp:txXfrm>
        <a:off x="2782149" y="983318"/>
        <a:ext cx="2438288" cy="3690261"/>
      </dsp:txXfrm>
    </dsp:sp>
    <dsp:sp modelId="{376765D2-3A8B-4DAB-8CEF-737415AE2E66}">
      <dsp:nvSpPr>
        <dsp:cNvPr id="0" name=""/>
        <dsp:cNvSpPr/>
      </dsp:nvSpPr>
      <dsp:spPr>
        <a:xfrm>
          <a:off x="5561798" y="79395"/>
          <a:ext cx="2438288" cy="903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Küçük gruplar halinde öğrenme</a:t>
          </a:r>
        </a:p>
      </dsp:txBody>
      <dsp:txXfrm>
        <a:off x="5561798" y="79395"/>
        <a:ext cx="2438288" cy="903922"/>
      </dsp:txXfrm>
    </dsp:sp>
    <dsp:sp modelId="{4E821854-970C-4D27-98CA-09E08053BEBA}">
      <dsp:nvSpPr>
        <dsp:cNvPr id="0" name=""/>
        <dsp:cNvSpPr/>
      </dsp:nvSpPr>
      <dsp:spPr>
        <a:xfrm>
          <a:off x="5561798" y="983318"/>
          <a:ext cx="2438288" cy="3690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Güçlü yanları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Sınırlılıklar</a:t>
          </a:r>
          <a:endParaRPr lang="tr-T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Küçük grupla öğrenme çeşitleri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Tartışma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Panel tartışması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Rehberli tasarım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Durum çalışması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Rol oynama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Simülasyon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Oyunlar</a:t>
          </a:r>
          <a:endParaRPr lang="tr-TR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smtClean="0"/>
            <a:t>İşbirlikli öğrenme</a:t>
          </a:r>
          <a:endParaRPr lang="tr-TR" sz="1800" kern="1200" dirty="0"/>
        </a:p>
      </dsp:txBody>
      <dsp:txXfrm>
        <a:off x="5561798" y="983318"/>
        <a:ext cx="2438288" cy="369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4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37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91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4769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89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1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0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17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200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5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5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1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9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Öğretim Tasarımı</a:t>
            </a:r>
            <a:br>
              <a:rPr lang="tr-TR" dirty="0"/>
            </a:br>
            <a:r>
              <a:rPr lang="tr-TR" dirty="0"/>
              <a:t>Geliştirme Aşaması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 Gör. Dr. Deniz ATAL</a:t>
            </a:r>
          </a:p>
        </p:txBody>
      </p:sp>
    </p:spTree>
    <p:extLst>
      <p:ext uri="{BB962C8B-B14F-4D97-AF65-F5344CB8AC3E}">
        <p14:creationId xmlns:p14="http://schemas.microsoft.com/office/powerpoint/2010/main" val="3843589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Eğitimci Kılavuzları Geliştirme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Eğitici </a:t>
            </a:r>
            <a:r>
              <a:rPr lang="tr-TR" dirty="0" smtClean="0"/>
              <a:t>kılavuzların </a:t>
            </a:r>
            <a:r>
              <a:rPr lang="tr-TR" dirty="0"/>
              <a:t>hazırlanmasının gerekliliği tartışılmaktadır. </a:t>
            </a:r>
          </a:p>
          <a:p>
            <a:r>
              <a:rPr lang="tr-TR" dirty="0"/>
              <a:t>Profesyonel bir öğretim tasarımı sürecinde her türlü öğrenme-öğretme kaynağının önceden hazırlanmasında yarar vardır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Süreç tasarlanırken öğretimin nasıl gerçekleşeceği ile ilgili bir dengenin kurulması önemlidir. </a:t>
            </a:r>
          </a:p>
          <a:p>
            <a:r>
              <a:rPr lang="tr-TR" dirty="0" smtClean="0"/>
              <a:t>Amacın eğitim ve öğretimi etkili, çekici ve verimli hale getirmek olduğu unutulmamalıdır.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913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Görsel-İşitsel Materyal Üretme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Öğrenmenin kalıcılığı </a:t>
            </a:r>
            <a:r>
              <a:rPr lang="tr-TR" dirty="0" smtClean="0"/>
              <a:t>sağlama</a:t>
            </a:r>
          </a:p>
          <a:p>
            <a:r>
              <a:rPr lang="tr-TR" dirty="0" smtClean="0"/>
              <a:t>Zamanın etkili kullanımını sağlama</a:t>
            </a:r>
          </a:p>
          <a:p>
            <a:r>
              <a:rPr lang="tr-TR" dirty="0" smtClean="0"/>
              <a:t>Soyut kavramları somutlaştırma</a:t>
            </a:r>
          </a:p>
          <a:p>
            <a:r>
              <a:rPr lang="tr-TR" dirty="0" smtClean="0"/>
              <a:t>Güdülenmeyi sağlama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318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Görsel-İşitsel Materyal Üretme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80F95246-ECE4-4345-AF09-C88AA5D0B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103728"/>
              </p:ext>
            </p:extLst>
          </p:nvPr>
        </p:nvGraphicFramePr>
        <p:xfrm>
          <a:off x="1743393" y="1459230"/>
          <a:ext cx="8915400" cy="509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57700">
                  <a:extLst>
                    <a:ext uri="{9D8B030D-6E8A-4147-A177-3AD203B41FA5}">
                      <a16:colId xmlns="" xmlns:a16="http://schemas.microsoft.com/office/drawing/2014/main" val="866986365"/>
                    </a:ext>
                  </a:extLst>
                </a:gridCol>
                <a:gridCol w="4457700">
                  <a:extLst>
                    <a:ext uri="{9D8B030D-6E8A-4147-A177-3AD203B41FA5}">
                      <a16:colId xmlns="" xmlns:a16="http://schemas.microsoft.com/office/drawing/2014/main" val="1781819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Kategoriler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Örnek Ortamlar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976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Gerçek nesneler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Canlı varlıklar, cansız nesneler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0167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Benzeştirmeli ortamlar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Modeller, maketler, </a:t>
                      </a:r>
                      <a:r>
                        <a:rPr lang="tr-TR" dirty="0" smtClean="0"/>
                        <a:t>simülatörler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0989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Gösterim araçları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Yazı tahtası, bülten panosu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3793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Basılı gereçler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Kitap, gazete, dergi, afiş, broşür, harita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5806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Yansıtma sistemleri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Slayt makinesi, projeksiyon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908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İşitsel ortamlar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Radyo, ses kaseti, mp3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095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Hareketli görüntüler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Film makinesi, televizyon, video, </a:t>
                      </a:r>
                      <a:r>
                        <a:rPr lang="tr-TR" dirty="0" err="1"/>
                        <a:t>vcd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7285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Bilgisayarlı teknolojiler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Bilgisayar, internet, </a:t>
                      </a:r>
                      <a:r>
                        <a:rPr lang="tr-TR" dirty="0" err="1"/>
                        <a:t>portallar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3524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Sanal dünyalar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Sanal gerçeklik, siber uzay, robotlar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1462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Telekonferans sistemleri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Speakerphone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audio</a:t>
                      </a:r>
                      <a:r>
                        <a:rPr lang="tr-TR" dirty="0"/>
                        <a:t>-grafik sistem, video konferans, bilgisayar konferans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85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Akıllı taşınabilir ortamlar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Cep telefonu, tablet, oyun konsolu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391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Sayısal ağlar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www, ISDN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2013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1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018002"/>
              </p:ext>
            </p:extLst>
          </p:nvPr>
        </p:nvGraphicFramePr>
        <p:xfrm>
          <a:off x="3127664" y="1516784"/>
          <a:ext cx="8002588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3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Uygulama planlarının oluşturulması</a:t>
            </a:r>
          </a:p>
          <a:p>
            <a:r>
              <a:rPr lang="tr-TR" dirty="0"/>
              <a:t>Öğrenci kitaplarının hazırlanması</a:t>
            </a:r>
          </a:p>
          <a:p>
            <a:r>
              <a:rPr lang="tr-TR" dirty="0"/>
              <a:t>Eğitici kılavuzların geliştirilmesi</a:t>
            </a:r>
          </a:p>
          <a:p>
            <a:r>
              <a:rPr lang="tr-TR" dirty="0"/>
              <a:t>Görsel-işitsel ortamların üretilmesi</a:t>
            </a:r>
          </a:p>
        </p:txBody>
      </p:sp>
    </p:spTree>
    <p:extLst>
      <p:ext uri="{BB962C8B-B14F-4D97-AF65-F5344CB8AC3E}">
        <p14:creationId xmlns:p14="http://schemas.microsoft.com/office/powerpoint/2010/main" val="142813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aşamada daha önce alınan kararlar somut ürünlere dönüştürülmektedir. </a:t>
            </a:r>
          </a:p>
          <a:p>
            <a:r>
              <a:rPr lang="tr-TR" dirty="0"/>
              <a:t>Tasarımlama aşamasının kararları ürünlere ışık tutacaktır. </a:t>
            </a:r>
          </a:p>
          <a:p>
            <a:r>
              <a:rPr lang="tr-TR" dirty="0"/>
              <a:t>Bu aşamada üzerinde durulan nokta geliştirilen ürünlerdir. </a:t>
            </a:r>
          </a:p>
        </p:txBody>
      </p:sp>
    </p:spTree>
    <p:extLst>
      <p:ext uri="{BB962C8B-B14F-4D97-AF65-F5344CB8AC3E}">
        <p14:creationId xmlns:p14="http://schemas.microsoft.com/office/powerpoint/2010/main" val="282566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Uygulama Planlarının Oluşturulması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Öğretim sırasında yönlendirici bir işleve sahiptir. </a:t>
            </a:r>
          </a:p>
          <a:p>
            <a:r>
              <a:rPr lang="tr-TR" dirty="0"/>
              <a:t>Uygulama planlarında amaçlar, işlenecek konular, yöntemler, değerlendirme esasları ve kaynaklar yer alır.</a:t>
            </a:r>
          </a:p>
          <a:p>
            <a:r>
              <a:rPr lang="tr-TR" dirty="0"/>
              <a:t>Uygulama planları yol haritası gibidir.</a:t>
            </a:r>
          </a:p>
          <a:p>
            <a:r>
              <a:rPr lang="tr-TR" dirty="0"/>
              <a:t>Nelerin hangi sıra içinde ve nasıl yapılacağı uygulama planlarında gösterilir. </a:t>
            </a:r>
          </a:p>
        </p:txBody>
      </p:sp>
    </p:spTree>
    <p:extLst>
      <p:ext uri="{BB962C8B-B14F-4D97-AF65-F5344CB8AC3E}">
        <p14:creationId xmlns:p14="http://schemas.microsoft.com/office/powerpoint/2010/main" val="169608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Uygulama Planlarının Oluşturulması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Uygulama planları sayesinde uygulama anlayışı, düzeyi, tercihi ve uygulama farklılıkları en aza indirilmeye çalışılır. </a:t>
            </a:r>
          </a:p>
          <a:p>
            <a:r>
              <a:rPr lang="tr-TR" dirty="0" smtClean="0"/>
              <a:t>Okullardaki </a:t>
            </a:r>
            <a:r>
              <a:rPr lang="tr-TR" dirty="0"/>
              <a:t>ders planları örnek verilebilir.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Öğretim </a:t>
            </a:r>
            <a:r>
              <a:rPr lang="tr-TR" dirty="0"/>
              <a:t>tasarımı ile uygulama planı geliştirmek aynı şey değildir. </a:t>
            </a:r>
          </a:p>
        </p:txBody>
      </p:sp>
    </p:spTree>
    <p:extLst>
      <p:ext uri="{BB962C8B-B14F-4D97-AF65-F5344CB8AC3E}">
        <p14:creationId xmlns:p14="http://schemas.microsoft.com/office/powerpoint/2010/main" val="212692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Öğrenci Kitaplarını Hazırlama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kitaplarının öğrenme ve öğretme sürecindeki yeri ve önemi oldukça büyüktür.</a:t>
            </a:r>
          </a:p>
          <a:p>
            <a:r>
              <a:rPr lang="tr-TR" dirty="0"/>
              <a:t>Öğretim tasarımı ilkelerine uygun olarak üretilen ders kitaplarının da belli tasarım öğelerine uygun olarak hazırlanması gerekmektedir. 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165372032"/>
              </p:ext>
            </p:extLst>
          </p:nvPr>
        </p:nvGraphicFramePr>
        <p:xfrm>
          <a:off x="3767282" y="3379740"/>
          <a:ext cx="5480627" cy="347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113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Öğrenci Kitaplarını Hazırlama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İçeriğin türüne ve öğrencilerin bireysel farklılıklarına göre kullanılacak stratejilerin farklılaşması söz konusudur. </a:t>
            </a:r>
          </a:p>
          <a:p>
            <a:r>
              <a:rPr lang="tr-TR" dirty="0"/>
              <a:t>Özellikle içeriğin nasıl verileceğine yönelik stratejilerin seçiminde bireysel özellikler dikkate alınmalıdır. </a:t>
            </a:r>
          </a:p>
          <a:p>
            <a:pPr lvl="1"/>
            <a:r>
              <a:rPr lang="tr-TR" dirty="0"/>
              <a:t>Verilen örnekler, içeriğin anlatım ve desteklenme biçimi hedef kitleye göre değişecektir.</a:t>
            </a:r>
          </a:p>
          <a:p>
            <a:r>
              <a:rPr lang="tr-TR" dirty="0"/>
              <a:t>Kitaplar hazırlanırken bireyselleştirilmiş öğrenme ilkelerin temel alınarak hazırlanabilir. </a:t>
            </a:r>
          </a:p>
          <a:p>
            <a:r>
              <a:rPr lang="tr-TR" dirty="0"/>
              <a:t>İçerik kitapları, alıştırma ve etkinlik kitaplarını birbirinden ayırmak önemlidir. </a:t>
            </a:r>
          </a:p>
        </p:txBody>
      </p:sp>
    </p:spTree>
    <p:extLst>
      <p:ext uri="{BB962C8B-B14F-4D97-AF65-F5344CB8AC3E}">
        <p14:creationId xmlns:p14="http://schemas.microsoft.com/office/powerpoint/2010/main" val="323074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Eğitimci Kılavuzları Geliştirme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Öğrenme-öğretme sürecinde eğitimciye yol gösteren kılavuzlardır. </a:t>
            </a:r>
          </a:p>
          <a:p>
            <a:r>
              <a:rPr lang="tr-TR" dirty="0"/>
              <a:t>Uygulamalı etkinliklerin nasıl yürütüleceği konusunda da destektir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destek sağlanırken öğretimin amaçları, verilen örnekler, yönlendirici sorular, destekleyici etkinlikler, yardımcı materyaller vb. benzeri bilgiler yer alır. </a:t>
            </a:r>
          </a:p>
          <a:p>
            <a:r>
              <a:rPr lang="tr-TR" dirty="0" smtClean="0"/>
              <a:t>Öğretici ve öğrenci süreç içinde nasıl rol alacak, hangi görevleri gerçekleştirilecek belirtilir.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86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Eğitimci Kılavuzları Geliştirme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türlü yaklaşım söz konusudur</a:t>
            </a:r>
            <a:r>
              <a:rPr lang="tr-TR" dirty="0" smtClean="0"/>
              <a:t>.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15021748"/>
              </p:ext>
            </p:extLst>
          </p:nvPr>
        </p:nvGraphicFramePr>
        <p:xfrm>
          <a:off x="1616364" y="21336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413095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386</TotalTime>
  <Words>622</Words>
  <Application>Microsoft Office PowerPoint</Application>
  <PresentationFormat>Geniş ekran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Öğretim Tasarımı Geliştirme Aşaması</vt:lpstr>
      <vt:lpstr>Giriş </vt:lpstr>
      <vt:lpstr>Giriş </vt:lpstr>
      <vt:lpstr>Uygulama Planlarının Oluşturulması</vt:lpstr>
      <vt:lpstr>Uygulama Planlarının Oluşturulması</vt:lpstr>
      <vt:lpstr>Öğrenci Kitaplarını Hazırlama</vt:lpstr>
      <vt:lpstr>Öğrenci Kitaplarını Hazırlama</vt:lpstr>
      <vt:lpstr>Eğitimci Kılavuzları Geliştirme</vt:lpstr>
      <vt:lpstr>Eğitimci Kılavuzları Geliştirme</vt:lpstr>
      <vt:lpstr>Eğitimci Kılavuzları Geliştirme</vt:lpstr>
      <vt:lpstr>Görsel-İşitsel Materyal Üretme</vt:lpstr>
      <vt:lpstr>Görsel-İşitsel Materyal Üretme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 Geliştirme Aşaması</dc:title>
  <dc:creator>kullanicii</dc:creator>
  <cp:lastModifiedBy>kullanicii</cp:lastModifiedBy>
  <cp:revision>8</cp:revision>
  <dcterms:created xsi:type="dcterms:W3CDTF">2019-10-31T08:48:29Z</dcterms:created>
  <dcterms:modified xsi:type="dcterms:W3CDTF">2019-12-06T15:27:26Z</dcterms:modified>
</cp:coreProperties>
</file>