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3.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C.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Delaney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-Tohum </a:t>
            </a:r>
            <a:r>
              <a:rPr lang="tr-TR">
                <a:latin typeface="Bell MT" pitchFamily="18" charset="0"/>
                <a:cs typeface="Andalus" pitchFamily="18" charset="-78"/>
              </a:rPr>
              <a:t>ve Toprak-2. 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Evlilik Uygulamaları ve Düğün Töreni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Carol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Delaney</a:t>
            </a:r>
            <a:r>
              <a:rPr lang="tr-TR" sz="2400" dirty="0">
                <a:latin typeface="Bell MT" pitchFamily="18" charset="0"/>
              </a:rPr>
              <a:t> (2001). </a:t>
            </a:r>
            <a:r>
              <a:rPr lang="tr-TR" sz="2400" i="1" dirty="0">
                <a:latin typeface="Bell MT" pitchFamily="18" charset="0"/>
              </a:rPr>
              <a:t>Tohum ve Toprak: Türk Köy Toplumunda Cinsiyet ve Kozmoloji.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2. Evlilik Uygulamaları ve Düğün Töreni</a:t>
            </a:r>
            <a:r>
              <a:rPr lang="tr-TR" sz="2400" dirty="0">
                <a:latin typeface="Bell MT" pitchFamily="18" charset="0"/>
              </a:rPr>
              <a:t> 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Üçüncü hafta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konular: Yalnızca Allah’ın tek olduğu ve geri kalan her canlının çift yaratılmış olduğu şeklindeki dinsel argüman; endogami evlilik biçimi üzerine klasik antropolojik yaklaşım ve bu </a:t>
            </a:r>
            <a:r>
              <a:rPr lang="tr-TR" sz="2400" dirty="0" err="1">
                <a:latin typeface="Bell MT" pitchFamily="18" charset="0"/>
              </a:rPr>
              <a:t>etnografi</a:t>
            </a:r>
            <a:r>
              <a:rPr lang="tr-TR" sz="2400" dirty="0">
                <a:latin typeface="Bell MT" pitchFamily="18" charset="0"/>
              </a:rPr>
              <a:t> özelinde bunun genişletilmesi veya bir anlamda buna meydan okunması; endogami üzerinden farklı mekansal iç ve dış ayrımlarının toplumsal kuruluşu.</a:t>
            </a:r>
          </a:p>
          <a:p>
            <a:r>
              <a:rPr lang="tr-TR" sz="2400" dirty="0">
                <a:latin typeface="Bell MT" pitchFamily="18" charset="0"/>
              </a:rPr>
              <a:t>Göstergebilimsel (semiyotik) analizin eleştirisine giriş.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368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3. hafta</vt:lpstr>
      <vt:lpstr>3. hafta</vt:lpstr>
      <vt:lpstr>3. hafta</vt:lpstr>
      <vt:lpstr>3. hafta</vt:lpstr>
      <vt:lpstr>3.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19</cp:revision>
  <dcterms:created xsi:type="dcterms:W3CDTF">2018-05-08T13:48:36Z</dcterms:created>
  <dcterms:modified xsi:type="dcterms:W3CDTF">2018-06-10T12:57:23Z</dcterms:modified>
</cp:coreProperties>
</file>