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1. 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Bir sanat ürünü veya sanatsal parça nedir?</a:t>
            </a:r>
          </a:p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Sanatsal parça nelerden oluşur?</a:t>
            </a:r>
          </a:p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Estetik, sanatsal parçanın okunmasında gerekli ve hatta vazgeçilmez bir öğe midir?</a:t>
            </a: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5.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Ortaçağ sanatı ve aşkın olanın dünyasal yansıması:</a:t>
            </a:r>
          </a:p>
          <a:p>
            <a:r>
              <a:rPr lang="tr-TR" sz="2400" dirty="0">
                <a:latin typeface="Bell MT" pitchFamily="18" charset="0"/>
              </a:rPr>
              <a:t>Bu hafta kapsamında Ortaçağ dendiğinde akla gelen cadılığa, kadınlığa, engizisyon ve dogmatizme dair önemli ve ilginç tezler üreten modern bir sanat parçasını değerlendireceğiz. Burada yer alan tezlerle hesaplaşarak sanat parçasının </a:t>
            </a:r>
            <a:r>
              <a:rPr lang="tr-TR" sz="2400" dirty="0" err="1">
                <a:latin typeface="Bell MT" pitchFamily="18" charset="0"/>
              </a:rPr>
              <a:t>ne’liğine</a:t>
            </a:r>
            <a:r>
              <a:rPr lang="tr-TR" sz="2400" dirty="0">
                <a:latin typeface="Bell MT" pitchFamily="18" charset="0"/>
              </a:rPr>
              <a:t> dair arayışımızı bir sanat parçasına ayrıntılı eğilmek suretiyle derinleştirmeye çalışacağız.</a:t>
            </a:r>
          </a:p>
          <a:p>
            <a:r>
              <a:rPr lang="tr-TR" sz="2400" dirty="0">
                <a:latin typeface="Bell MT" pitchFamily="18" charset="0"/>
              </a:rPr>
              <a:t>Öğrencilerin bu hafta derse gelmeden belirtilen ilgili filmi izlemeleri gerekmektedir.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5</a:t>
            </a:r>
            <a:r>
              <a:rPr lang="tr-TR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 smtClean="0">
                <a:latin typeface="Bell MT" pitchFamily="18" charset="0"/>
              </a:rPr>
              <a:t>Antichrist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>
                <a:latin typeface="Bell MT" pitchFamily="18" charset="0"/>
              </a:rPr>
              <a:t>– </a:t>
            </a:r>
            <a:r>
              <a:rPr lang="tr-TR" sz="2400" dirty="0" err="1" smtClean="0">
                <a:latin typeface="Bell MT" pitchFamily="18" charset="0"/>
              </a:rPr>
              <a:t>Lars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von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Trier</a:t>
            </a:r>
            <a:r>
              <a:rPr lang="tr-TR" sz="2400" dirty="0" smtClean="0">
                <a:latin typeface="Bell MT" pitchFamily="18" charset="0"/>
              </a:rPr>
              <a:t> – 2009 (orijinal dilinde iyi bir altyazı ile)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118</Words>
  <Application>Microsoft Office PowerPoint</Application>
  <PresentationFormat>Ekran Gösterisi (4:3)</PresentationFormat>
  <Paragraphs>12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1. konu</vt:lpstr>
      <vt:lpstr>5. hafta</vt:lpstr>
      <vt:lpstr>5.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16</cp:revision>
  <dcterms:created xsi:type="dcterms:W3CDTF">2018-05-08T13:48:36Z</dcterms:created>
  <dcterms:modified xsi:type="dcterms:W3CDTF">2018-05-29T14:00:21Z</dcterms:modified>
</cp:coreProperties>
</file>