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36E-6DB4-4E4E-BC8B-B4314869A2DA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B152-FAE3-4540-9F11-C803553BE0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36E-6DB4-4E4E-BC8B-B4314869A2DA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B152-FAE3-4540-9F11-C803553BE0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36E-6DB4-4E4E-BC8B-B4314869A2DA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B152-FAE3-4540-9F11-C803553BE0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36E-6DB4-4E4E-BC8B-B4314869A2DA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B152-FAE3-4540-9F11-C803553BE0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36E-6DB4-4E4E-BC8B-B4314869A2DA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B152-FAE3-4540-9F11-C803553BE0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36E-6DB4-4E4E-BC8B-B4314869A2DA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B152-FAE3-4540-9F11-C803553BE0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36E-6DB4-4E4E-BC8B-B4314869A2DA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B152-FAE3-4540-9F11-C803553BE0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36E-6DB4-4E4E-BC8B-B4314869A2DA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B152-FAE3-4540-9F11-C803553BE0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36E-6DB4-4E4E-BC8B-B4314869A2DA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B152-FAE3-4540-9F11-C803553BE0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36E-6DB4-4E4E-BC8B-B4314869A2DA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B152-FAE3-4540-9F11-C803553BE0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736E-6DB4-4E4E-BC8B-B4314869A2DA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7B152-FAE3-4540-9F11-C803553BE02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5736E-6DB4-4E4E-BC8B-B4314869A2DA}" type="datetimeFigureOut">
              <a:rPr lang="tr-TR" smtClean="0"/>
              <a:t>08.10.2014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7B152-FAE3-4540-9F11-C803553BE02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Muharremât</a:t>
            </a:r>
            <a:r>
              <a:rPr lang="tr-TR" dirty="0" smtClean="0"/>
              <a:t>/Evlenilmesi Yasak Olan Kadınlar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Muharremât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Sürekli Evlenme Engelleri</a:t>
            </a:r>
          </a:p>
          <a:p>
            <a:pPr lvl="1"/>
            <a:r>
              <a:rPr lang="tr-TR" dirty="0" err="1" smtClean="0"/>
              <a:t>Neseb</a:t>
            </a:r>
            <a:endParaRPr lang="tr-TR" dirty="0" smtClean="0"/>
          </a:p>
          <a:p>
            <a:pPr lvl="1"/>
            <a:r>
              <a:rPr lang="tr-TR" dirty="0" err="1" smtClean="0"/>
              <a:t>Sıhriyyet</a:t>
            </a:r>
            <a:endParaRPr lang="tr-TR" dirty="0" smtClean="0"/>
          </a:p>
          <a:p>
            <a:pPr lvl="1"/>
            <a:r>
              <a:rPr lang="tr-TR" dirty="0" err="1" smtClean="0"/>
              <a:t>Radâ</a:t>
            </a:r>
            <a:r>
              <a:rPr lang="tr-TR" dirty="0" smtClean="0"/>
              <a:t>‘</a:t>
            </a:r>
          </a:p>
          <a:p>
            <a:r>
              <a:rPr lang="tr-TR" dirty="0" smtClean="0"/>
              <a:t>Geçici Evlenme Engelleri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N</a:t>
            </a:r>
            <a:r>
              <a:rPr lang="tr-TR" dirty="0" err="1" smtClean="0"/>
              <a:t>eseb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Usûl</a:t>
            </a:r>
            <a:endParaRPr lang="tr-TR" dirty="0" smtClean="0"/>
          </a:p>
          <a:p>
            <a:r>
              <a:rPr lang="tr-TR" dirty="0" err="1" smtClean="0"/>
              <a:t>Fürû</a:t>
            </a:r>
            <a:r>
              <a:rPr lang="tr-TR" dirty="0" smtClean="0"/>
              <a:t>‘</a:t>
            </a:r>
          </a:p>
          <a:p>
            <a:r>
              <a:rPr lang="tr-TR" dirty="0" smtClean="0"/>
              <a:t>Ebeveynin </a:t>
            </a:r>
            <a:r>
              <a:rPr lang="tr-TR" dirty="0" err="1" smtClean="0"/>
              <a:t>fürû</a:t>
            </a:r>
            <a:r>
              <a:rPr lang="tr-TR" dirty="0" smtClean="0"/>
              <a:t>‘u</a:t>
            </a:r>
          </a:p>
          <a:p>
            <a:r>
              <a:rPr lang="tr-TR" dirty="0" smtClean="0"/>
              <a:t>Dedenin veya ninenin birinci dereceden </a:t>
            </a:r>
            <a:r>
              <a:rPr lang="tr-TR" dirty="0" err="1" smtClean="0"/>
              <a:t>fürû</a:t>
            </a:r>
            <a:r>
              <a:rPr lang="tr-TR" dirty="0" smtClean="0"/>
              <a:t>‘u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Sıhriyyet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Usûlün</a:t>
            </a:r>
            <a:r>
              <a:rPr lang="tr-TR" dirty="0" smtClean="0"/>
              <a:t> eşi</a:t>
            </a:r>
          </a:p>
          <a:p>
            <a:r>
              <a:rPr lang="tr-TR" dirty="0" err="1" smtClean="0"/>
              <a:t>Fürû</a:t>
            </a:r>
            <a:r>
              <a:rPr lang="tr-TR" dirty="0" smtClean="0"/>
              <a:t>‘un eşi</a:t>
            </a:r>
          </a:p>
          <a:p>
            <a:r>
              <a:rPr lang="tr-TR" dirty="0" smtClean="0"/>
              <a:t>Eşin </a:t>
            </a:r>
            <a:r>
              <a:rPr lang="tr-TR" dirty="0" err="1" smtClean="0"/>
              <a:t>usûlü</a:t>
            </a:r>
            <a:endParaRPr lang="tr-TR" dirty="0" smtClean="0"/>
          </a:p>
          <a:p>
            <a:r>
              <a:rPr lang="tr-TR" dirty="0" smtClean="0"/>
              <a:t>Eşin </a:t>
            </a:r>
            <a:r>
              <a:rPr lang="tr-TR" dirty="0" err="1" smtClean="0"/>
              <a:t>fürû</a:t>
            </a:r>
            <a:r>
              <a:rPr lang="tr-TR" dirty="0" smtClean="0"/>
              <a:t>‘u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Radâ</a:t>
            </a:r>
            <a:r>
              <a:rPr lang="tr-TR" dirty="0" smtClean="0"/>
              <a:t>‘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ar-SA" dirty="0" smtClean="0"/>
              <a:t>يحرم من الرضاع ما يحرم من النسب</a:t>
            </a:r>
            <a:endParaRPr lang="tr-TR" dirty="0" smtClean="0"/>
          </a:p>
          <a:p>
            <a:r>
              <a:rPr lang="tr-TR" dirty="0" smtClean="0"/>
              <a:t>Emene emzirenin küllü haram; emzirene emenin nefsi haram.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Modern Hukuk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tr-TR" dirty="0" smtClean="0"/>
              <a:t>Madde 129- Aşağıdaki kimseler arasında evlenme yasaktır:</a:t>
            </a:r>
          </a:p>
          <a:p>
            <a:pPr>
              <a:buNone/>
            </a:pPr>
            <a:r>
              <a:rPr lang="tr-TR" dirty="0" smtClean="0"/>
              <a:t>1. Üstsoy ile altsoy arasında; kardeşler arasında; amca, dayı, hala ve teyze ile yeğenleri arasında,</a:t>
            </a:r>
          </a:p>
          <a:p>
            <a:pPr>
              <a:buNone/>
            </a:pPr>
            <a:r>
              <a:rPr lang="tr-TR" dirty="0" smtClean="0"/>
              <a:t>2. Kayın hısımlığı meydana getirmiş olan evlilik sona ermiş olsa bile, eşlerden biri ile diğerinin üstsoyu veya altsoyu arasında,</a:t>
            </a:r>
          </a:p>
          <a:p>
            <a:pPr>
              <a:buNone/>
            </a:pPr>
            <a:r>
              <a:rPr lang="tr-TR" dirty="0" smtClean="0"/>
              <a:t>3. Evlât edinen ile evlâtlığın veya bunlardan biri ile diğerinin altsoyu ve eşi arasında.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124</Words>
  <Application>Microsoft Office PowerPoint</Application>
  <PresentationFormat>Ekran Gösterisi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Muharremât/Evlenilmesi Yasak Olan Kadınlar</vt:lpstr>
      <vt:lpstr>Muharremât</vt:lpstr>
      <vt:lpstr>Neseb</vt:lpstr>
      <vt:lpstr>Sıhriyyet</vt:lpstr>
      <vt:lpstr>Radâ‘</vt:lpstr>
      <vt:lpstr>Modern Hukuk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Muharremât/Evlenilmesi Yasak Olan Kadınlar</dc:title>
  <dc:creator>user</dc:creator>
  <cp:lastModifiedBy>user</cp:lastModifiedBy>
  <cp:revision>2</cp:revision>
  <dcterms:created xsi:type="dcterms:W3CDTF">2014-10-08T18:56:21Z</dcterms:created>
  <dcterms:modified xsi:type="dcterms:W3CDTF">2014-10-08T19:12:14Z</dcterms:modified>
</cp:coreProperties>
</file>