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8"/>
  </p:notesMasterIdLst>
  <p:handoutMasterIdLst>
    <p:handoutMasterId r:id="rId19"/>
  </p:handoutMasterIdLst>
  <p:sldIdLst>
    <p:sldId id="291" r:id="rId2"/>
    <p:sldId id="311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2" r:id="rId15"/>
    <p:sldId id="293" r:id="rId16"/>
    <p:sldId id="294" r:id="rId1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61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0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6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6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8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XIV.HAFTA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IT II: Bioenergetics and Carbohydrate Metabolism CHAPTER 11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16416" cy="5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3568" y="6326561"/>
            <a:ext cx="8290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https://www.google.com/url?sa=i&amp;url=https%3A%2F%2Fslideplayer.com%2Fslide%2F11205193%2F&amp;psig=AOvVaw3KYcroXwd0gCZSO7ZCanub&amp;ust=1589403556879000&amp;source=images&amp;cd=vfe&amp;ved=0CAIQjRxqFwoTCND0u-ubr-kCFQAAAAAdAAAAABBD</a:t>
            </a:r>
          </a:p>
        </p:txBody>
      </p:sp>
    </p:spTree>
    <p:extLst>
      <p:ext uri="{BB962C8B-B14F-4D97-AF65-F5344CB8AC3E}">
        <p14:creationId xmlns:p14="http://schemas.microsoft.com/office/powerpoint/2010/main" val="111102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W GLYCOGEN VS GLYC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17232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https://www.google.com/url?sa=i&amp;url=http%3A%2F%2Fglycogen-1.blogspot.com%2F2016%2F11%2Fnew-glycogen-vs-glycogen.html&amp;psig=AOvVaw3KYcroXwd0gCZSO7ZCanub&amp;ust=1589403556879000&amp;source=images&amp;cd=vfe&amp;ved=0CAIQjRxqFwoTCND0u-ubr-kCFQAAAAAdAAAAABBM</a:t>
            </a:r>
          </a:p>
        </p:txBody>
      </p:sp>
    </p:spTree>
    <p:extLst>
      <p:ext uri="{BB962C8B-B14F-4D97-AF65-F5344CB8AC3E}">
        <p14:creationId xmlns:p14="http://schemas.microsoft.com/office/powerpoint/2010/main" val="28471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YCOGENOLYSIS &amp; REGULATION OF GLYCOGEN 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056784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15616" y="5289096"/>
            <a:ext cx="7200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https://www.google.com/url?sa=i&amp;url=https%3A%2F%2Fwww.slideshare.net%2FYESANNA%2Fglycogenolysis-42953316&amp;psig=AOvVaw29OmdZanM12tzQ5YXjBSTR&amp;ust=1589404546277000&amp;source=images&amp;cd=vfe&amp;ved=0CAIQjRxqFwoTCIjmgb-fr-kCFQAAAAAdAAAAABAX</a:t>
            </a:r>
          </a:p>
        </p:txBody>
      </p:sp>
    </p:spTree>
    <p:extLst>
      <p:ext uri="{BB962C8B-B14F-4D97-AF65-F5344CB8AC3E}">
        <p14:creationId xmlns:p14="http://schemas.microsoft.com/office/powerpoint/2010/main" val="15704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tabolism of glyc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2" y="692696"/>
            <a:ext cx="74888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50892" y="5661248"/>
            <a:ext cx="7488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https://www.google.com/url?sa=i&amp;url=https%3A%2F%2Fwww.slideshare.net%2Fashokktt%2Fmetabolism-of-glycogen&amp;psig=AOvVaw29OmdZanM12tzQ5YXjBSTR&amp;ust=1589404546277000&amp;source=images&amp;cd=vfe&amp;ved=0CAIQjRxqFwoTCIjmgb-fr-kCFQAAAAAdAAAAABAi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263326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5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8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7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GLİKOJEN SENTAZ VE GLİKOJEN FOSFORİLAZ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54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YCOGEN SYNTHESIS &amp; DEGRA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967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59632" y="5786327"/>
            <a:ext cx="67211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https://www.google.com/url?sa=i&amp;url=http%3A%2F%2Feducation.med.nyu.edu%2Fmbm%2Fcarbohydrates%2Fglycogen.shtml&amp;psig=AOvVaw3KYcroXwd0gCZSO7ZCanub&amp;ust=1589403556879000&amp;source=images&amp;cd=vfe&amp;ved=0CAIQjRxqFwoTCND0u-ubr-kCFQAAAAAdAAAAABAI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373821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. Regulation of glycogen synthesis and degradation – greek.do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1"/>
            <a:ext cx="72008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69295" y="5805264"/>
            <a:ext cx="7209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greek.doctor%2Fbiochemistry-1%2Flectures%2Fregulation-of-glycogen-synthesis-and-degradation%2F&amp;psig=AOvVaw3KYcroXwd0gCZSO7ZCanub&amp;ust=1589403556879000&amp;source=images&amp;cd=vfe&amp;ved=0CAIQjRxqFwoTCND0u-ubr-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86943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. Regulation of glycogen synthesis and degradation – greek.do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0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07604" y="5591622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greek.doctor%2Fbiochemistry-1%2Flectures%2Fregulation-of-glycogen-synthesis-and-degradation%2F&amp;psig=AOvVaw3KYcroXwd0gCZSO7ZCanub&amp;ust=1589403556879000&amp;source=images&amp;cd=vfe&amp;ved=0CAIQjRxqFwoTCND0u-ubr-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44260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lved: In The Figure Above Describe The Regulation Of Gl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128792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5823127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chegg.com%2Fhomework-help%2Fquestions-and-answers%2Ffigure-describe-regulation-glycogen-phosphorylase-relevance-control-glycogen-metabolism-ti-q29298893&amp;psig=AOvVaw3KYcroXwd0gCZSO7ZCanub&amp;ust=1589403556879000&amp;source=images&amp;cd=vfe&amp;ved=0CAIQjRxqFwoTCND0u-ubr-kCFQAAAAAdAAAAABAm</a:t>
            </a:r>
          </a:p>
        </p:txBody>
      </p:sp>
    </p:spTree>
    <p:extLst>
      <p:ext uri="{BB962C8B-B14F-4D97-AF65-F5344CB8AC3E}">
        <p14:creationId xmlns:p14="http://schemas.microsoft.com/office/powerpoint/2010/main" val="68789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Glycogen phosphorylase kinase control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13375" cy="58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33771" y="6021936"/>
            <a:ext cx="8568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>
                <a:solidFill>
                  <a:srgbClr val="FF0000"/>
                </a:solidFill>
              </a:rPr>
              <a:t>https://www.google.com/url?sa=i&amp;url=https%3A%2F%2Fcommons.wikimedia.org%2Fwiki%2FFile%3AGlycogen_phosphorylase_kinase_control.png&amp;psig=AOvVaw3KYcroXwd0gCZSO7ZCanub&amp;ust=1589403556879000&amp;source=images&amp;cd=vfe&amp;ved=0CAIQjRxqFwoTCND0u-ubr-kCFQAAAAAdAAAAABAr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15517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bject : Done by : Corrected by : Number 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687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03648" y="5556626"/>
            <a:ext cx="67735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>
                <a:solidFill>
                  <a:srgbClr val="FF0000"/>
                </a:solidFill>
              </a:rPr>
              <a:t>https://www.google.com/url?sa=i&amp;url=http%3A%2F%2Fjumed15.weebly.com%2Fuploads%2F5%2F8%2F7%2F5%2F58753271%2Fsheet15.pdf&amp;psig=AOvVaw3KYcroXwd0gCZSO7ZCanub&amp;ust=1589403556879000&amp;source=images&amp;cd=vfe&amp;ved=0CAIQjRxqFwoTCND0u-ubr-kCFQAAAAAdAAAAABAv</a:t>
            </a:r>
          </a:p>
        </p:txBody>
      </p:sp>
    </p:spTree>
    <p:extLst>
      <p:ext uri="{BB962C8B-B14F-4D97-AF65-F5344CB8AC3E}">
        <p14:creationId xmlns:p14="http://schemas.microsoft.com/office/powerpoint/2010/main" val="273850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ochemistry L24 Biochemistry of Skeletal and Heart Musc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" y="476672"/>
            <a:ext cx="8244408" cy="57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88473" y="6021288"/>
            <a:ext cx="8244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memorangapp.com%2Fflashcards%2F91257%2FBiochemistry%2BL24%2BBiochemistry%2Bof%2BSkeletal%2Band%2BHeart%2BMuscle%2F&amp;psig=AOvVaw3KYcroXwd0gCZSO7ZCanub&amp;ust=1589403556879000&amp;source=images&amp;cd=vfe&amp;ved=0CAIQjRxqFwoTCND0u-ubr-kCFQAAAAAdAAAAABA0</a:t>
            </a:r>
          </a:p>
        </p:txBody>
      </p:sp>
    </p:spTree>
    <p:extLst>
      <p:ext uri="{BB962C8B-B14F-4D97-AF65-F5344CB8AC3E}">
        <p14:creationId xmlns:p14="http://schemas.microsoft.com/office/powerpoint/2010/main" val="1403656034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722</TotalTime>
  <Words>195</Words>
  <Application>Microsoft Office PowerPoint</Application>
  <PresentationFormat>Ekran Gösterisi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Arial Tur</vt:lpstr>
      <vt:lpstr>Tw Cen MT</vt:lpstr>
      <vt:lpstr>Damla</vt:lpstr>
      <vt:lpstr>B-309 BİYOKİMYA I </vt:lpstr>
      <vt:lpstr>GLİKOJEN SENTAZ VE GLİKOJEN FOSFORİLAZ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57</cp:revision>
  <dcterms:created xsi:type="dcterms:W3CDTF">2007-03-31T19:43:26Z</dcterms:created>
  <dcterms:modified xsi:type="dcterms:W3CDTF">2020-05-12T21:21:48Z</dcterms:modified>
</cp:coreProperties>
</file>