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18"/>
  </p:notesMasterIdLst>
  <p:handoutMasterIdLst>
    <p:handoutMasterId r:id="rId19"/>
  </p:handoutMasterIdLst>
  <p:sldIdLst>
    <p:sldId id="291" r:id="rId2"/>
    <p:sldId id="311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292" r:id="rId15"/>
    <p:sldId id="293" r:id="rId16"/>
    <p:sldId id="294" r:id="rId17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69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2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72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1614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43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64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604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62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761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0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6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6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7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91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8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44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203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28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XIV.HAFTA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UNIT II: Bioenergetics and Carbohydrate Metabolism CHAPTER 11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16416" cy="592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3568" y="6326561"/>
            <a:ext cx="82907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https://www.google.com/url?sa=i&amp;url=https%3A%2F%2Fslideplayer.com%2Fslide%2F11205193%2F&amp;psig=AOvVaw3KYcroXwd0gCZSO7ZCanub&amp;ust=1589403556879000&amp;source=images&amp;cd=vfe&amp;ved=0CAIQjRxqFwoTCND0u-ubr-kCFQAAAAAdAAAAABBD</a:t>
            </a:r>
          </a:p>
        </p:txBody>
      </p:sp>
    </p:spTree>
    <p:extLst>
      <p:ext uri="{BB962C8B-B14F-4D97-AF65-F5344CB8AC3E}">
        <p14:creationId xmlns:p14="http://schemas.microsoft.com/office/powerpoint/2010/main" val="1111029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EW GLYCOGEN VS GLYCO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0891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5536" y="5517232"/>
            <a:ext cx="820891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https://www.google.com/url?sa=i&amp;url=http%3A%2F%2Fglycogen-1.blogspot.com%2F2016%2F11%2Fnew-glycogen-vs-glycogen.html&amp;psig=AOvVaw3KYcroXwd0gCZSO7ZCanub&amp;ust=1589403556879000&amp;source=images&amp;cd=vfe&amp;ved=0CAIQjRxqFwoTCND0u-ubr-kCFQAAAAAdAAAAABBM</a:t>
            </a:r>
          </a:p>
        </p:txBody>
      </p:sp>
    </p:spTree>
    <p:extLst>
      <p:ext uri="{BB962C8B-B14F-4D97-AF65-F5344CB8AC3E}">
        <p14:creationId xmlns:p14="http://schemas.microsoft.com/office/powerpoint/2010/main" val="284712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LYCOGENOLYSIS &amp; REGULATION OF GLYCOGEN METABOL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7056784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15616" y="5289096"/>
            <a:ext cx="7200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https://www.google.com/url?sa=i&amp;url=https%3A%2F%2Fwww.slideshare.net%2FYESANNA%2Fglycogenolysis-42953316&amp;psig=AOvVaw29OmdZanM12tzQ5YXjBSTR&amp;ust=1589404546277000&amp;source=images&amp;cd=vfe&amp;ved=0CAIQjRxqFwoTCIjmgb-fr-kCFQAAAAAdAAAAABAX</a:t>
            </a:r>
          </a:p>
        </p:txBody>
      </p:sp>
    </p:spTree>
    <p:extLst>
      <p:ext uri="{BB962C8B-B14F-4D97-AF65-F5344CB8AC3E}">
        <p14:creationId xmlns:p14="http://schemas.microsoft.com/office/powerpoint/2010/main" val="157040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etabolism of glyco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72" y="692696"/>
            <a:ext cx="748883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50892" y="5661248"/>
            <a:ext cx="748883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https://www.google.com/url?sa=i&amp;url=https%3A%2F%2Fwww.slideshare.net%2Fashokktt%2Fmetabolism-of-glycogen&amp;psig=AOvVaw29OmdZanM12tzQ5YXjBSTR&amp;ust=1589404546277000&amp;source=images&amp;cd=vfe&amp;ved=0CAIQjRxqFwoTCIjmgb-fr-kCFQAAAAAdAAAAABAi</a:t>
            </a:r>
          </a:p>
        </p:txBody>
      </p:sp>
    </p:spTree>
    <p:extLst>
      <p:ext uri="{BB962C8B-B14F-4D97-AF65-F5344CB8AC3E}">
        <p14:creationId xmlns:p14="http://schemas.microsoft.com/office/powerpoint/2010/main" val="2633264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53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489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474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GLİKOJEN SENTAZ VE GLİKOJEN FOSFORİLAZ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5407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YCOGEN SYNTHESIS &amp; DEGRAD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08720"/>
            <a:ext cx="669674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259632" y="5786327"/>
            <a:ext cx="672118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https://www.google.com/url?sa=i&amp;url=http%3A%2F%2Feducation.med.nyu.edu%2Fmbm%2Fcarbohydrates%2Fglycogen.shtml&amp;psig=AOvVaw3KYcroXwd0gCZSO7ZCanub&amp;ust=1589403556879000&amp;source=images&amp;cd=vfe&amp;ved=0CAIQjRxqFwoTCND0u-ubr-kCFQAAAAAdAAAAABAI</a:t>
            </a:r>
          </a:p>
        </p:txBody>
      </p:sp>
    </p:spTree>
    <p:extLst>
      <p:ext uri="{BB962C8B-B14F-4D97-AF65-F5344CB8AC3E}">
        <p14:creationId xmlns:p14="http://schemas.microsoft.com/office/powerpoint/2010/main" val="3738219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4. Regulation of glycogen synthesis and degradation – greek.do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1"/>
            <a:ext cx="720080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69295" y="5805264"/>
            <a:ext cx="72090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greek.doctor%2Fbiochemistry-1%2Flectures%2Fregulation-of-glycogen-synthesis-and-degradation%2F&amp;psig=AOvVaw3KYcroXwd0gCZSO7ZCanub&amp;ust=1589403556879000&amp;source=images&amp;cd=vfe&amp;ved=0CAIQjRxqFwoTCND0u-ubr-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1869434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4. Regulation of glycogen synthesis and degradation – greek.do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7272808" cy="504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07604" y="5591622"/>
            <a:ext cx="7344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greek.doctor%2Fbiochemistry-1%2Flectures%2Fregulation-of-glycogen-synthesis-and-degradation%2F&amp;psig=AOvVaw3KYcroXwd0gCZSO7ZCanub&amp;ust=1589403556879000&amp;source=images&amp;cd=vfe&amp;ved=0CAIQjRxqFwoTCND0u-ubr-kCFQAAAAAdAAAAABAi</a:t>
            </a:r>
          </a:p>
        </p:txBody>
      </p:sp>
    </p:spTree>
    <p:extLst>
      <p:ext uri="{BB962C8B-B14F-4D97-AF65-F5344CB8AC3E}">
        <p14:creationId xmlns:p14="http://schemas.microsoft.com/office/powerpoint/2010/main" val="44260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olved: In The Figure Above Describe The Regulation Of Gl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7128792" cy="522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87624" y="5823127"/>
            <a:ext cx="71287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chegg.com%2Fhomework-help%2Fquestions-and-answers%2Ffigure-describe-regulation-glycogen-phosphorylase-relevance-control-glycogen-metabolism-ti-q29298893&amp;psig=AOvVaw3KYcroXwd0gCZSO7ZCanub&amp;ust=1589403556879000&amp;source=images&amp;cd=vfe&amp;ved=0CAIQjRxqFwoTCND0u-ubr-kCFQAAAAAdAAAAABAm</a:t>
            </a:r>
          </a:p>
        </p:txBody>
      </p:sp>
    </p:spTree>
    <p:extLst>
      <p:ext uri="{BB962C8B-B14F-4D97-AF65-F5344CB8AC3E}">
        <p14:creationId xmlns:p14="http://schemas.microsoft.com/office/powerpoint/2010/main" val="687893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le:Glycogen phosphorylase kinase control.pn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7813375" cy="583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33771" y="6021936"/>
            <a:ext cx="85689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>
                <a:solidFill>
                  <a:srgbClr val="FF0000"/>
                </a:solidFill>
              </a:rPr>
              <a:t>https://www.google.com/url?sa=i&amp;url=https%3A%2F%2Fcommons.wikimedia.org%2Fwiki%2FFile%3AGlycogen_phosphorylase_kinase_control.png&amp;psig=AOvVaw3KYcroXwd0gCZSO7ZCanub&amp;ust=1589403556879000&amp;source=images&amp;cd=vfe&amp;ved=0CAIQjRxqFwoTCND0u-ubr-kCFQAAAAAdAAAAABAr</a:t>
            </a:r>
          </a:p>
        </p:txBody>
      </p:sp>
    </p:spTree>
    <p:extLst>
      <p:ext uri="{BB962C8B-B14F-4D97-AF65-F5344CB8AC3E}">
        <p14:creationId xmlns:p14="http://schemas.microsoft.com/office/powerpoint/2010/main" val="1551741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ubject : Done by : Corrected by : Number 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676875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403648" y="5556626"/>
            <a:ext cx="677351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>
                <a:solidFill>
                  <a:srgbClr val="FF0000"/>
                </a:solidFill>
              </a:rPr>
              <a:t>https://www.google.com/url?sa=i&amp;url=http%3A%2F%2Fjumed15.weebly.com%2Fuploads%2F5%2F8%2F7%2F5%2F58753271%2Fsheet15.pdf&amp;psig=AOvVaw3KYcroXwd0gCZSO7ZCanub&amp;ust=1589403556879000&amp;source=images&amp;cd=vfe&amp;ved=0CAIQjRxqFwoTCND0u-ubr-kCFQAAAAAdAAAAABAv</a:t>
            </a:r>
          </a:p>
        </p:txBody>
      </p:sp>
    </p:spTree>
    <p:extLst>
      <p:ext uri="{BB962C8B-B14F-4D97-AF65-F5344CB8AC3E}">
        <p14:creationId xmlns:p14="http://schemas.microsoft.com/office/powerpoint/2010/main" val="2738501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iochemistry L24 Biochemistry of Skeletal and Heart Muscl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73" y="476672"/>
            <a:ext cx="8244408" cy="57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88473" y="6021288"/>
            <a:ext cx="824440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memorangapp.com%2Fflashcards%2F91257%2FBiochemistry%2BL24%2BBiochemistry%2Bof%2BSkeletal%2Band%2BHeart%2BMuscle%2F&amp;psig=AOvVaw3KYcroXwd0gCZSO7ZCanub&amp;ust=1589403556879000&amp;source=images&amp;cd=vfe&amp;ved=0CAIQjRxqFwoTCND0u-ubr-kCFQAAAAAdAAAAABA0</a:t>
            </a:r>
          </a:p>
        </p:txBody>
      </p:sp>
    </p:spTree>
    <p:extLst>
      <p:ext uri="{BB962C8B-B14F-4D97-AF65-F5344CB8AC3E}">
        <p14:creationId xmlns:p14="http://schemas.microsoft.com/office/powerpoint/2010/main" val="1403656034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722</TotalTime>
  <Words>195</Words>
  <Application>Microsoft Office PowerPoint</Application>
  <PresentationFormat>Ekran Gösterisi (4:3)</PresentationFormat>
  <Paragraphs>25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Arial Tur</vt:lpstr>
      <vt:lpstr>Tw Cen MT</vt:lpstr>
      <vt:lpstr>Damla</vt:lpstr>
      <vt:lpstr>B-309 BİYOKİMYA I </vt:lpstr>
      <vt:lpstr>GLİKOJEN SENTAZ VE GLİKOJEN FOSFORİLAZ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57</cp:revision>
  <dcterms:created xsi:type="dcterms:W3CDTF">2007-03-31T19:43:26Z</dcterms:created>
  <dcterms:modified xsi:type="dcterms:W3CDTF">2020-05-12T21:21:48Z</dcterms:modified>
</cp:coreProperties>
</file>