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27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5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33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1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0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0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9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47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44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2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05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FORENSIC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EKREM ÇAĞATAY ÇOLAKOĞLU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UNİVERSITY VETERINARY FACULTY INTERNAL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4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4218" t="21861" r="21485" b="5395"/>
          <a:stretch/>
        </p:blipFill>
        <p:spPr>
          <a:xfrm>
            <a:off x="1957387" y="-1"/>
            <a:ext cx="7486651" cy="69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2617" t="19360" r="21602" b="4561"/>
          <a:stretch/>
        </p:blipFill>
        <p:spPr>
          <a:xfrm>
            <a:off x="1943100" y="0"/>
            <a:ext cx="8055437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5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20611" r="2383" b="10189"/>
          <a:stretch/>
        </p:blipFill>
        <p:spPr>
          <a:xfrm>
            <a:off x="1" y="1414464"/>
            <a:ext cx="11901488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4141" t="33558" r="25938" b="8288"/>
          <a:stretch/>
        </p:blipFill>
        <p:spPr>
          <a:xfrm>
            <a:off x="371474" y="171452"/>
            <a:ext cx="10872789" cy="71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2383" t="18943" r="23008" b="5186"/>
          <a:stretch/>
        </p:blipFill>
        <p:spPr>
          <a:xfrm>
            <a:off x="2414587" y="485774"/>
            <a:ext cx="6657975" cy="52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1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</Words>
  <Application>Microsoft Office PowerPoint</Application>
  <PresentationFormat>Geniş ekran</PresentationFormat>
  <Paragraphs>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Teması</vt:lpstr>
      <vt:lpstr>VETERINARY FORENSIC MEDICINE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Çolakoğlu</dc:creator>
  <cp:lastModifiedBy>EKREM</cp:lastModifiedBy>
  <cp:revision>7</cp:revision>
  <dcterms:created xsi:type="dcterms:W3CDTF">2019-02-20T18:41:04Z</dcterms:created>
  <dcterms:modified xsi:type="dcterms:W3CDTF">2019-10-04T19:49:14Z</dcterms:modified>
</cp:coreProperties>
</file>