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017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299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24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0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4924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72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31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590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72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256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1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6C132-B9D1-4CF1-8C42-49D8801E6DA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998CA-2334-4E1D-BA69-DFA76B049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14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Ada </a:t>
            </a:r>
            <a:r>
              <a:rPr lang="tr-TR" dirty="0" err="1" smtClean="0"/>
              <a:t>Jafri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029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ہونٹوں پہ کبھی ان کے مرا نام ہی آئے</a:t>
            </a:r>
          </a:p>
          <a:p>
            <a:r>
              <a:rPr lang="ur-PK" dirty="0" smtClean="0"/>
              <a:t>ہونٹوں پہ کبھی ان کے مرا نام ہی آئے </a:t>
            </a:r>
            <a:br>
              <a:rPr lang="ur-PK" dirty="0" smtClean="0"/>
            </a:br>
            <a:r>
              <a:rPr lang="ur-PK" dirty="0" smtClean="0"/>
              <a:t>آئے تو سہی بر سر الزام ہی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حیران ہیں لب بستہ ہیں دلگیر ہیں غنچے </a:t>
            </a:r>
            <a:br>
              <a:rPr lang="ur-PK" dirty="0" smtClean="0"/>
            </a:br>
            <a:r>
              <a:rPr lang="ur-PK" dirty="0" smtClean="0"/>
              <a:t>خوشبو کی زبانی ترا پیغام ہی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لمحات مسرت ہیں تصور سے گریزاں </a:t>
            </a:r>
            <a:br>
              <a:rPr lang="ur-PK" dirty="0" smtClean="0"/>
            </a:br>
            <a:r>
              <a:rPr lang="ur-PK" dirty="0" smtClean="0"/>
              <a:t>یاد آئے ہیں جب بھی غم و آلام ہی آئے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092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تاروں سے سجا لیں گے رہ شہر تمنا </a:t>
            </a:r>
            <a:br>
              <a:rPr lang="ur-PK" dirty="0" smtClean="0"/>
            </a:br>
            <a:r>
              <a:rPr lang="ur-PK" dirty="0" smtClean="0"/>
              <a:t>مقدور نہیں صبح چلو شام ہی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راہ بدلنے کا گلہ ہم سفروں سے </a:t>
            </a:r>
            <a:br>
              <a:rPr lang="ur-PK" dirty="0" smtClean="0"/>
            </a:br>
            <a:r>
              <a:rPr lang="ur-PK" dirty="0" smtClean="0"/>
              <a:t>جس رہ سے چلے تیرے در و بام ہی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تھک ہار کے بیٹھے ہیں سر کوئے تمنا </a:t>
            </a:r>
            <a:br>
              <a:rPr lang="ur-PK" dirty="0" smtClean="0"/>
            </a:br>
            <a:r>
              <a:rPr lang="ur-PK" dirty="0" smtClean="0"/>
              <a:t>کام آئے تو پھر جذبۂ ناکام ہی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باقی نہ رہے ساکھ اداؔ دشت جنوں کی </a:t>
            </a:r>
            <a:br>
              <a:rPr lang="ur-PK" dirty="0" smtClean="0"/>
            </a:br>
            <a:r>
              <a:rPr lang="ur-PK" dirty="0" smtClean="0"/>
              <a:t>دل میں اگر اندیشۂ انجام ہی آئے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8784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جو چراغ سارے بجھا چکے انہیں انتظار کہاں رہا </a:t>
            </a:r>
          </a:p>
          <a:p>
            <a:r>
              <a:rPr lang="ur-PK" dirty="0" smtClean="0"/>
              <a:t>جو چراغ سارے بجھا چکے انہیں انتظار کہاں رہا </a:t>
            </a:r>
            <a:br>
              <a:rPr lang="ur-PK" dirty="0" smtClean="0"/>
            </a:br>
            <a:r>
              <a:rPr lang="ur-PK" dirty="0" smtClean="0"/>
              <a:t>یہ سکوں کا دور شدید ہے کوئی بے قرار کہاں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جو دعا کو ہاتھ اٹھائے بھی تو مراد یاد نہ آ سکی </a:t>
            </a:r>
            <a:br>
              <a:rPr lang="ur-PK" dirty="0" smtClean="0"/>
            </a:br>
            <a:r>
              <a:rPr lang="ur-PK" dirty="0" smtClean="0"/>
              <a:t>کسی کارواں کا جو ذکر تھا وہ پس غبار کہاں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طلوع روز ملال ہے سو گلہ بھی کس سے کریں گے ہم </a:t>
            </a:r>
            <a:br>
              <a:rPr lang="ur-PK" dirty="0" smtClean="0"/>
            </a:br>
            <a:r>
              <a:rPr lang="ur-PK" dirty="0" smtClean="0"/>
              <a:t>کوئی دل ربا کوئی دل شکن کوئی دل فگار کہاں رہا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62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بات خواب و خیال کی جو کرو تو وقت کٹے گا اب </a:t>
            </a:r>
            <a:br>
              <a:rPr lang="ur-PK" dirty="0" smtClean="0"/>
            </a:br>
            <a:r>
              <a:rPr lang="ur-PK" dirty="0" smtClean="0"/>
              <a:t>ہمیں موسموں کے مزاج پر کوئی اعتبار کہاں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ہمیں کو بہ کو جو لیے پھری کسی نقش پا کی تلاش تھی </a:t>
            </a:r>
            <a:br>
              <a:rPr lang="ur-PK" dirty="0" smtClean="0"/>
            </a:br>
            <a:r>
              <a:rPr lang="ur-PK" dirty="0" smtClean="0"/>
              <a:t>کوئی آفتاب تھا ضو فگن سر رہ گزار کہاں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مگر ایک دھن تو لگی رہی نہ یہ دل دکھا نہ گلہ ہوا </a:t>
            </a:r>
            <a:br>
              <a:rPr lang="ur-PK" dirty="0" smtClean="0"/>
            </a:br>
            <a:r>
              <a:rPr lang="ur-PK" dirty="0" smtClean="0"/>
              <a:t>کہ نگہ کو رنگ بہار پر کوئی اختیار کہاں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سر دشت ہی رہا تشنہ لب جسے زندگی کی تلاش تھی </a:t>
            </a:r>
            <a:br>
              <a:rPr lang="ur-PK" dirty="0" smtClean="0"/>
            </a:br>
            <a:r>
              <a:rPr lang="ur-PK" dirty="0" smtClean="0"/>
              <a:t>جسے زندگی کی تلاش تھی لب جوئبار کہاں رہا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355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جب دل کی رہ گزر پہ ترا نقش پا نہ تھا </a:t>
            </a:r>
          </a:p>
          <a:p>
            <a:r>
              <a:rPr lang="ur-PK" dirty="0" smtClean="0"/>
              <a:t>جب دل کی رہ گزر پہ ترا نقش پا نہ تھا </a:t>
            </a:r>
            <a:br>
              <a:rPr lang="ur-PK" dirty="0" smtClean="0"/>
            </a:br>
            <a:r>
              <a:rPr lang="ur-PK" dirty="0" smtClean="0"/>
              <a:t>جینے کی آرزو تھی مگر حوصلہ نہ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آگے حریم غم سے کوئی راستہ نہ تھا </a:t>
            </a:r>
            <a:br>
              <a:rPr lang="ur-PK" dirty="0" smtClean="0"/>
            </a:br>
            <a:r>
              <a:rPr lang="ur-PK" dirty="0" smtClean="0"/>
              <a:t>اچھا ہوا کہ ساتھ کسی کو لیا نہ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دامان چاک چاک گلوں کو بہانہ تھا </a:t>
            </a:r>
            <a:br>
              <a:rPr lang="ur-PK" dirty="0" smtClean="0"/>
            </a:br>
            <a:r>
              <a:rPr lang="ur-PK" dirty="0" smtClean="0"/>
              <a:t>ورنہ نگاہ و دل میں کوئی فاصلہ نہ تھا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5014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کچھ لوگ شرمسار خدا جانے کیوں ہوئے </a:t>
            </a:r>
            <a:br>
              <a:rPr lang="ur-PK" smtClean="0"/>
            </a:br>
            <a:r>
              <a:rPr lang="ur-PK" smtClean="0"/>
              <a:t>ان سے تو روح عصر ہمیں کچھ گلہ نہ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جلتے رہے خیال برستی رہی گھٹا </a:t>
            </a:r>
            <a:br>
              <a:rPr lang="ur-PK" smtClean="0"/>
            </a:br>
            <a:r>
              <a:rPr lang="ur-PK" smtClean="0"/>
              <a:t>ہاں ناز آگہی تجھے کیا کچھ روا نہ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سنسان دوپہر ہے بڑا جی اداس ہے </a:t>
            </a:r>
            <a:br>
              <a:rPr lang="ur-PK" smtClean="0"/>
            </a:br>
            <a:r>
              <a:rPr lang="ur-PK" smtClean="0"/>
              <a:t>کہنے کو ساتھ ساتھ ہمارے زمانہ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ہر آرزو کا نام نہیں آبروئے جاں </a:t>
            </a:r>
            <a:br>
              <a:rPr lang="ur-PK" smtClean="0"/>
            </a:br>
            <a:r>
              <a:rPr lang="ur-PK" smtClean="0"/>
              <a:t>ہر تشنہ لب جمال رخ کربلا نہ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آندھی میں برگ گل کی زباں سے اداؔ ہوا </a:t>
            </a:r>
            <a:br>
              <a:rPr lang="ur-PK" smtClean="0"/>
            </a:br>
            <a:r>
              <a:rPr lang="ur-PK" smtClean="0"/>
              <a:t>وہ راز جو کسی سے ابھی تک کہا نہ تھا </a:t>
            </a:r>
            <a:endParaRPr lang="ur-PK" dirty="0" smtClean="0"/>
          </a:p>
        </p:txBody>
      </p:sp>
    </p:spTree>
    <p:extLst>
      <p:ext uri="{BB962C8B-B14F-4D97-AF65-F5344CB8AC3E}">
        <p14:creationId xmlns:p14="http://schemas.microsoft.com/office/powerpoint/2010/main" val="3081952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Hafta</dc:title>
  <dc:creator>USER</dc:creator>
  <cp:lastModifiedBy>USER</cp:lastModifiedBy>
  <cp:revision>1</cp:revision>
  <dcterms:created xsi:type="dcterms:W3CDTF">2020-05-03T21:38:54Z</dcterms:created>
  <dcterms:modified xsi:type="dcterms:W3CDTF">2020-05-03T21:38:59Z</dcterms:modified>
</cp:coreProperties>
</file>