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1"/>
  </p:notesMasterIdLst>
  <p:sldIdLst>
    <p:sldId id="256" r:id="rId3"/>
    <p:sldId id="303" r:id="rId4"/>
    <p:sldId id="304" r:id="rId5"/>
    <p:sldId id="311" r:id="rId6"/>
    <p:sldId id="310" r:id="rId7"/>
    <p:sldId id="309" r:id="rId8"/>
    <p:sldId id="308" r:id="rId9"/>
    <p:sldId id="307" r:id="rId10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40" autoAdjust="0"/>
    <p:restoredTop sz="94675" autoAdjust="0"/>
  </p:normalViewPr>
  <p:slideViewPr>
    <p:cSldViewPr>
      <p:cViewPr>
        <p:scale>
          <a:sx n="114" d="100"/>
          <a:sy n="114" d="100"/>
        </p:scale>
        <p:origin x="-101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862FB1-FE28-42FC-9BD1-7A3375CF13FC}" type="doc">
      <dgm:prSet loTypeId="urn:microsoft.com/office/officeart/2008/layout/HalfCircleOrganizationChart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tr-TR"/>
        </a:p>
      </dgm:t>
    </dgm:pt>
    <dgm:pt modelId="{28D8EEF3-8F81-4676-B476-753BFBEEBD7B}">
      <dgm:prSet phldrT="[Metin]" custT="1"/>
      <dgm:spPr/>
      <dgm:t>
        <a:bodyPr/>
        <a:lstStyle/>
        <a:p>
          <a:r>
            <a:rPr lang="tr-TR" sz="2200" dirty="0" smtClean="0">
              <a:latin typeface="Times New Roman" pitchFamily="18" charset="0"/>
              <a:cs typeface="Times New Roman" pitchFamily="18" charset="0"/>
            </a:rPr>
            <a:t>İş sözleşmesinin fesihle sona ermesi </a:t>
          </a:r>
          <a:endParaRPr lang="tr-TR" sz="2200" dirty="0"/>
        </a:p>
      </dgm:t>
    </dgm:pt>
    <dgm:pt modelId="{D734292B-9019-4EEA-BEA8-2A0AF1B16714}" type="parTrans" cxnId="{792A4A63-EEB2-45E8-A100-EC5AC0A296D5}">
      <dgm:prSet/>
      <dgm:spPr/>
      <dgm:t>
        <a:bodyPr/>
        <a:lstStyle/>
        <a:p>
          <a:endParaRPr lang="tr-TR"/>
        </a:p>
      </dgm:t>
    </dgm:pt>
    <dgm:pt modelId="{6A6062D0-2223-4C5E-8485-AE98D4106DF7}" type="sibTrans" cxnId="{792A4A63-EEB2-45E8-A100-EC5AC0A296D5}">
      <dgm:prSet/>
      <dgm:spPr/>
      <dgm:t>
        <a:bodyPr/>
        <a:lstStyle/>
        <a:p>
          <a:endParaRPr lang="tr-TR"/>
        </a:p>
      </dgm:t>
    </dgm:pt>
    <dgm:pt modelId="{06984F07-E1C5-45CF-8A13-D62B633E2E7A}">
      <dgm:prSet phldrT="[Metin]" custT="1"/>
      <dgm:spPr/>
      <dgm:t>
        <a:bodyPr/>
        <a:lstStyle/>
        <a:p>
          <a:r>
            <a:rPr lang="tr-TR" sz="2200" dirty="0" smtClean="0"/>
            <a:t>Süreli Fesih</a:t>
          </a:r>
          <a:endParaRPr lang="tr-TR" sz="2200" dirty="0"/>
        </a:p>
      </dgm:t>
    </dgm:pt>
    <dgm:pt modelId="{16E4A324-E219-4121-8F05-7DE6D77319CB}" type="parTrans" cxnId="{D05AB6AA-519D-4186-8731-88CC6CEC6F9C}">
      <dgm:prSet/>
      <dgm:spPr/>
      <dgm:t>
        <a:bodyPr/>
        <a:lstStyle/>
        <a:p>
          <a:endParaRPr lang="tr-TR"/>
        </a:p>
      </dgm:t>
    </dgm:pt>
    <dgm:pt modelId="{EE9784BC-83E4-4609-B958-862DA6173D68}" type="sibTrans" cxnId="{D05AB6AA-519D-4186-8731-88CC6CEC6F9C}">
      <dgm:prSet/>
      <dgm:spPr/>
      <dgm:t>
        <a:bodyPr/>
        <a:lstStyle/>
        <a:p>
          <a:endParaRPr lang="tr-TR"/>
        </a:p>
      </dgm:t>
    </dgm:pt>
    <dgm:pt modelId="{02FEDC1A-E278-4745-9870-399F443FE156}">
      <dgm:prSet phldrT="[Metin]" custT="1"/>
      <dgm:spPr/>
      <dgm:t>
        <a:bodyPr/>
        <a:lstStyle/>
        <a:p>
          <a:r>
            <a:rPr lang="tr-TR" sz="2200" dirty="0" smtClean="0"/>
            <a:t>Haklı Nedenle Derhal Fesih </a:t>
          </a:r>
          <a:endParaRPr lang="tr-TR" sz="2200" dirty="0"/>
        </a:p>
      </dgm:t>
    </dgm:pt>
    <dgm:pt modelId="{9FDFFF8D-85D7-4122-A532-BCA16E30CECB}" type="parTrans" cxnId="{D3D91140-4AB5-4A54-AEAB-3BA11D6B320F}">
      <dgm:prSet/>
      <dgm:spPr/>
      <dgm:t>
        <a:bodyPr/>
        <a:lstStyle/>
        <a:p>
          <a:endParaRPr lang="tr-TR"/>
        </a:p>
      </dgm:t>
    </dgm:pt>
    <dgm:pt modelId="{67716B6F-D527-47C8-A479-AFDF6CE6183D}" type="sibTrans" cxnId="{D3D91140-4AB5-4A54-AEAB-3BA11D6B320F}">
      <dgm:prSet/>
      <dgm:spPr/>
      <dgm:t>
        <a:bodyPr/>
        <a:lstStyle/>
        <a:p>
          <a:endParaRPr lang="tr-TR"/>
        </a:p>
      </dgm:t>
    </dgm:pt>
    <dgm:pt modelId="{03C25F58-78E0-4A9D-9EF2-DCEF3E67FE30}" type="pres">
      <dgm:prSet presAssocID="{96862FB1-FE28-42FC-9BD1-7A3375CF13FC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CC18D2B8-9CD6-476D-8D59-CC333DF70667}" type="pres">
      <dgm:prSet presAssocID="{28D8EEF3-8F81-4676-B476-753BFBEEBD7B}" presName="hierRoot1" presStyleCnt="0">
        <dgm:presLayoutVars>
          <dgm:hierBranch val="init"/>
        </dgm:presLayoutVars>
      </dgm:prSet>
      <dgm:spPr/>
    </dgm:pt>
    <dgm:pt modelId="{561B7BBD-BC35-48E4-AEC8-D4A32DF3C248}" type="pres">
      <dgm:prSet presAssocID="{28D8EEF3-8F81-4676-B476-753BFBEEBD7B}" presName="rootComposite1" presStyleCnt="0"/>
      <dgm:spPr/>
    </dgm:pt>
    <dgm:pt modelId="{4B7A5148-1C77-4534-A57F-0C2FFAE100F9}" type="pres">
      <dgm:prSet presAssocID="{28D8EEF3-8F81-4676-B476-753BFBEEBD7B}" presName="rootText1" presStyleLbl="alignAcc1" presStyleIdx="0" presStyleCnt="0">
        <dgm:presLayoutVars>
          <dgm:chPref val="3"/>
        </dgm:presLayoutVars>
      </dgm:prSet>
      <dgm:spPr/>
    </dgm:pt>
    <dgm:pt modelId="{9BBCD537-51F0-412E-B78C-8FF446F2CCA9}" type="pres">
      <dgm:prSet presAssocID="{28D8EEF3-8F81-4676-B476-753BFBEEBD7B}" presName="topArc1" presStyleLbl="parChTrans1D1" presStyleIdx="0" presStyleCnt="6"/>
      <dgm:spPr/>
    </dgm:pt>
    <dgm:pt modelId="{084103D6-1449-4F2D-B0AC-E271C628A05F}" type="pres">
      <dgm:prSet presAssocID="{28D8EEF3-8F81-4676-B476-753BFBEEBD7B}" presName="bottomArc1" presStyleLbl="parChTrans1D1" presStyleIdx="1" presStyleCnt="6"/>
      <dgm:spPr/>
    </dgm:pt>
    <dgm:pt modelId="{672E53E2-0E2F-44BD-B9CD-A9BC0E7CE1BA}" type="pres">
      <dgm:prSet presAssocID="{28D8EEF3-8F81-4676-B476-753BFBEEBD7B}" presName="topConnNode1" presStyleLbl="node1" presStyleIdx="0" presStyleCnt="0"/>
      <dgm:spPr/>
    </dgm:pt>
    <dgm:pt modelId="{64C60A16-CF65-4CB5-9775-6CB8DB81671D}" type="pres">
      <dgm:prSet presAssocID="{28D8EEF3-8F81-4676-B476-753BFBEEBD7B}" presName="hierChild2" presStyleCnt="0"/>
      <dgm:spPr/>
    </dgm:pt>
    <dgm:pt modelId="{194D5E9F-821F-404E-9B2A-6D22A4BFD065}" type="pres">
      <dgm:prSet presAssocID="{16E4A324-E219-4121-8F05-7DE6D77319CB}" presName="Name28" presStyleLbl="parChTrans1D2" presStyleIdx="0" presStyleCnt="2"/>
      <dgm:spPr/>
    </dgm:pt>
    <dgm:pt modelId="{DC82521A-C33A-4DAE-A6A0-8DA6BAB41744}" type="pres">
      <dgm:prSet presAssocID="{06984F07-E1C5-45CF-8A13-D62B633E2E7A}" presName="hierRoot2" presStyleCnt="0">
        <dgm:presLayoutVars>
          <dgm:hierBranch val="init"/>
        </dgm:presLayoutVars>
      </dgm:prSet>
      <dgm:spPr/>
    </dgm:pt>
    <dgm:pt modelId="{8C853801-E445-41D9-AE60-1FC53541F4C6}" type="pres">
      <dgm:prSet presAssocID="{06984F07-E1C5-45CF-8A13-D62B633E2E7A}" presName="rootComposite2" presStyleCnt="0"/>
      <dgm:spPr/>
    </dgm:pt>
    <dgm:pt modelId="{6919E1C1-317A-4B0E-932E-BB93E74EBCE7}" type="pres">
      <dgm:prSet presAssocID="{06984F07-E1C5-45CF-8A13-D62B633E2E7A}" presName="rootText2" presStyleLbl="alignAcc1" presStyleIdx="0" presStyleCnt="0">
        <dgm:presLayoutVars>
          <dgm:chPref val="3"/>
        </dgm:presLayoutVars>
      </dgm:prSet>
      <dgm:spPr/>
    </dgm:pt>
    <dgm:pt modelId="{73D73E2F-4219-4FF1-9E70-0B94A92C7E21}" type="pres">
      <dgm:prSet presAssocID="{06984F07-E1C5-45CF-8A13-D62B633E2E7A}" presName="topArc2" presStyleLbl="parChTrans1D1" presStyleIdx="2" presStyleCnt="6"/>
      <dgm:spPr/>
    </dgm:pt>
    <dgm:pt modelId="{E8D7BC76-35AC-4C6B-91E8-11C9DAFF2F8E}" type="pres">
      <dgm:prSet presAssocID="{06984F07-E1C5-45CF-8A13-D62B633E2E7A}" presName="bottomArc2" presStyleLbl="parChTrans1D1" presStyleIdx="3" presStyleCnt="6"/>
      <dgm:spPr/>
    </dgm:pt>
    <dgm:pt modelId="{D9E97FDE-BFB9-4C61-8120-E305969751CF}" type="pres">
      <dgm:prSet presAssocID="{06984F07-E1C5-45CF-8A13-D62B633E2E7A}" presName="topConnNode2" presStyleLbl="node2" presStyleIdx="0" presStyleCnt="0"/>
      <dgm:spPr/>
    </dgm:pt>
    <dgm:pt modelId="{83456924-E8DC-4BFE-9509-C77EFEC6FBF4}" type="pres">
      <dgm:prSet presAssocID="{06984F07-E1C5-45CF-8A13-D62B633E2E7A}" presName="hierChild4" presStyleCnt="0"/>
      <dgm:spPr/>
    </dgm:pt>
    <dgm:pt modelId="{5A803D1F-63A9-42B0-AB90-D0B02ECD3ACC}" type="pres">
      <dgm:prSet presAssocID="{06984F07-E1C5-45CF-8A13-D62B633E2E7A}" presName="hierChild5" presStyleCnt="0"/>
      <dgm:spPr/>
    </dgm:pt>
    <dgm:pt modelId="{1E751067-C295-448D-80FC-2AEF14D3B5DB}" type="pres">
      <dgm:prSet presAssocID="{9FDFFF8D-85D7-4122-A532-BCA16E30CECB}" presName="Name28" presStyleLbl="parChTrans1D2" presStyleIdx="1" presStyleCnt="2"/>
      <dgm:spPr/>
    </dgm:pt>
    <dgm:pt modelId="{B3AC74DF-DF52-4A14-8F5C-7FE9CCCD90DE}" type="pres">
      <dgm:prSet presAssocID="{02FEDC1A-E278-4745-9870-399F443FE156}" presName="hierRoot2" presStyleCnt="0">
        <dgm:presLayoutVars>
          <dgm:hierBranch val="init"/>
        </dgm:presLayoutVars>
      </dgm:prSet>
      <dgm:spPr/>
    </dgm:pt>
    <dgm:pt modelId="{9C2A5768-8EFA-4FA4-91A0-9C706394DCD9}" type="pres">
      <dgm:prSet presAssocID="{02FEDC1A-E278-4745-9870-399F443FE156}" presName="rootComposite2" presStyleCnt="0"/>
      <dgm:spPr/>
    </dgm:pt>
    <dgm:pt modelId="{ABD8D759-BFEB-41A4-B566-F09D2F1263A0}" type="pres">
      <dgm:prSet presAssocID="{02FEDC1A-E278-4745-9870-399F443FE156}" presName="rootText2" presStyleLbl="alignAcc1" presStyleIdx="0" presStyleCnt="0">
        <dgm:presLayoutVars>
          <dgm:chPref val="3"/>
        </dgm:presLayoutVars>
      </dgm:prSet>
      <dgm:spPr/>
    </dgm:pt>
    <dgm:pt modelId="{7997C4B5-739D-4E8A-B2DA-8DD0CF1CB9C3}" type="pres">
      <dgm:prSet presAssocID="{02FEDC1A-E278-4745-9870-399F443FE156}" presName="topArc2" presStyleLbl="parChTrans1D1" presStyleIdx="4" presStyleCnt="6"/>
      <dgm:spPr/>
    </dgm:pt>
    <dgm:pt modelId="{BC72EBB5-13C2-45E1-8A86-CC91A7C25EB8}" type="pres">
      <dgm:prSet presAssocID="{02FEDC1A-E278-4745-9870-399F443FE156}" presName="bottomArc2" presStyleLbl="parChTrans1D1" presStyleIdx="5" presStyleCnt="6"/>
      <dgm:spPr/>
    </dgm:pt>
    <dgm:pt modelId="{661F6A2B-44C2-4980-8D75-43A14AEE5A2C}" type="pres">
      <dgm:prSet presAssocID="{02FEDC1A-E278-4745-9870-399F443FE156}" presName="topConnNode2" presStyleLbl="node2" presStyleIdx="0" presStyleCnt="0"/>
      <dgm:spPr/>
    </dgm:pt>
    <dgm:pt modelId="{6EF02199-6F3E-4259-80EB-572A66890BB9}" type="pres">
      <dgm:prSet presAssocID="{02FEDC1A-E278-4745-9870-399F443FE156}" presName="hierChild4" presStyleCnt="0"/>
      <dgm:spPr/>
    </dgm:pt>
    <dgm:pt modelId="{B16D6D99-7A89-43D5-BF43-0A7B2063FBDA}" type="pres">
      <dgm:prSet presAssocID="{02FEDC1A-E278-4745-9870-399F443FE156}" presName="hierChild5" presStyleCnt="0"/>
      <dgm:spPr/>
    </dgm:pt>
    <dgm:pt modelId="{6C7A09A2-E136-4C70-A1B6-BA686A7266FA}" type="pres">
      <dgm:prSet presAssocID="{28D8EEF3-8F81-4676-B476-753BFBEEBD7B}" presName="hierChild3" presStyleCnt="0"/>
      <dgm:spPr/>
    </dgm:pt>
  </dgm:ptLst>
  <dgm:cxnLst>
    <dgm:cxn modelId="{D3D91140-4AB5-4A54-AEAB-3BA11D6B320F}" srcId="{28D8EEF3-8F81-4676-B476-753BFBEEBD7B}" destId="{02FEDC1A-E278-4745-9870-399F443FE156}" srcOrd="1" destOrd="0" parTransId="{9FDFFF8D-85D7-4122-A532-BCA16E30CECB}" sibTransId="{67716B6F-D527-47C8-A479-AFDF6CE6183D}"/>
    <dgm:cxn modelId="{348E293A-3EDC-45F6-9BBA-D64049EBB682}" type="presOf" srcId="{28D8EEF3-8F81-4676-B476-753BFBEEBD7B}" destId="{672E53E2-0E2F-44BD-B9CD-A9BC0E7CE1BA}" srcOrd="1" destOrd="0" presId="urn:microsoft.com/office/officeart/2008/layout/HalfCircleOrganizationChart"/>
    <dgm:cxn modelId="{C1469928-2971-413E-9D1A-FE17B2270517}" type="presOf" srcId="{06984F07-E1C5-45CF-8A13-D62B633E2E7A}" destId="{D9E97FDE-BFB9-4C61-8120-E305969751CF}" srcOrd="1" destOrd="0" presId="urn:microsoft.com/office/officeart/2008/layout/HalfCircleOrganizationChart"/>
    <dgm:cxn modelId="{D05AB6AA-519D-4186-8731-88CC6CEC6F9C}" srcId="{28D8EEF3-8F81-4676-B476-753BFBEEBD7B}" destId="{06984F07-E1C5-45CF-8A13-D62B633E2E7A}" srcOrd="0" destOrd="0" parTransId="{16E4A324-E219-4121-8F05-7DE6D77319CB}" sibTransId="{EE9784BC-83E4-4609-B958-862DA6173D68}"/>
    <dgm:cxn modelId="{4A4095BF-A2DE-4166-8507-3BE365171C1D}" type="presOf" srcId="{06984F07-E1C5-45CF-8A13-D62B633E2E7A}" destId="{6919E1C1-317A-4B0E-932E-BB93E74EBCE7}" srcOrd="0" destOrd="0" presId="urn:microsoft.com/office/officeart/2008/layout/HalfCircleOrganizationChart"/>
    <dgm:cxn modelId="{792A4A63-EEB2-45E8-A100-EC5AC0A296D5}" srcId="{96862FB1-FE28-42FC-9BD1-7A3375CF13FC}" destId="{28D8EEF3-8F81-4676-B476-753BFBEEBD7B}" srcOrd="0" destOrd="0" parTransId="{D734292B-9019-4EEA-BEA8-2A0AF1B16714}" sibTransId="{6A6062D0-2223-4C5E-8485-AE98D4106DF7}"/>
    <dgm:cxn modelId="{F7116656-928E-4E46-9AEB-51E5DFE4CACC}" type="presOf" srcId="{02FEDC1A-E278-4745-9870-399F443FE156}" destId="{661F6A2B-44C2-4980-8D75-43A14AEE5A2C}" srcOrd="1" destOrd="0" presId="urn:microsoft.com/office/officeart/2008/layout/HalfCircleOrganizationChart"/>
    <dgm:cxn modelId="{D8E77228-252F-40E4-8EDC-928B91832DDC}" type="presOf" srcId="{9FDFFF8D-85D7-4122-A532-BCA16E30CECB}" destId="{1E751067-C295-448D-80FC-2AEF14D3B5DB}" srcOrd="0" destOrd="0" presId="urn:microsoft.com/office/officeart/2008/layout/HalfCircleOrganizationChart"/>
    <dgm:cxn modelId="{24A01D30-76ED-463E-8832-B53EDF94D3DE}" type="presOf" srcId="{16E4A324-E219-4121-8F05-7DE6D77319CB}" destId="{194D5E9F-821F-404E-9B2A-6D22A4BFD065}" srcOrd="0" destOrd="0" presId="urn:microsoft.com/office/officeart/2008/layout/HalfCircleOrganizationChart"/>
    <dgm:cxn modelId="{8BB92633-0CE8-4AF3-A3C1-0EF910E36275}" type="presOf" srcId="{02FEDC1A-E278-4745-9870-399F443FE156}" destId="{ABD8D759-BFEB-41A4-B566-F09D2F1263A0}" srcOrd="0" destOrd="0" presId="urn:microsoft.com/office/officeart/2008/layout/HalfCircleOrganizationChart"/>
    <dgm:cxn modelId="{50BC402D-2E83-4F4B-9B78-68016F7825DB}" type="presOf" srcId="{96862FB1-FE28-42FC-9BD1-7A3375CF13FC}" destId="{03C25F58-78E0-4A9D-9EF2-DCEF3E67FE30}" srcOrd="0" destOrd="0" presId="urn:microsoft.com/office/officeart/2008/layout/HalfCircleOrganizationChart"/>
    <dgm:cxn modelId="{AA5FDE95-2DFB-4B31-A365-E65D6AEC46A0}" type="presOf" srcId="{28D8EEF3-8F81-4676-B476-753BFBEEBD7B}" destId="{4B7A5148-1C77-4534-A57F-0C2FFAE100F9}" srcOrd="0" destOrd="0" presId="urn:microsoft.com/office/officeart/2008/layout/HalfCircleOrganizationChart"/>
    <dgm:cxn modelId="{9B7A6BDD-3935-4902-A873-2054B4E083BB}" type="presParOf" srcId="{03C25F58-78E0-4A9D-9EF2-DCEF3E67FE30}" destId="{CC18D2B8-9CD6-476D-8D59-CC333DF70667}" srcOrd="0" destOrd="0" presId="urn:microsoft.com/office/officeart/2008/layout/HalfCircleOrganizationChart"/>
    <dgm:cxn modelId="{3D3CD19E-08BD-437C-BCCE-6EE47D963FEF}" type="presParOf" srcId="{CC18D2B8-9CD6-476D-8D59-CC333DF70667}" destId="{561B7BBD-BC35-48E4-AEC8-D4A32DF3C248}" srcOrd="0" destOrd="0" presId="urn:microsoft.com/office/officeart/2008/layout/HalfCircleOrganizationChart"/>
    <dgm:cxn modelId="{4F1C660C-32C4-45FF-82B8-848F8786055C}" type="presParOf" srcId="{561B7BBD-BC35-48E4-AEC8-D4A32DF3C248}" destId="{4B7A5148-1C77-4534-A57F-0C2FFAE100F9}" srcOrd="0" destOrd="0" presId="urn:microsoft.com/office/officeart/2008/layout/HalfCircleOrganizationChart"/>
    <dgm:cxn modelId="{30104432-1CD8-4673-A33C-5BB9A493319E}" type="presParOf" srcId="{561B7BBD-BC35-48E4-AEC8-D4A32DF3C248}" destId="{9BBCD537-51F0-412E-B78C-8FF446F2CCA9}" srcOrd="1" destOrd="0" presId="urn:microsoft.com/office/officeart/2008/layout/HalfCircleOrganizationChart"/>
    <dgm:cxn modelId="{ECB7E51D-0552-4888-9883-79CDE7765A56}" type="presParOf" srcId="{561B7BBD-BC35-48E4-AEC8-D4A32DF3C248}" destId="{084103D6-1449-4F2D-B0AC-E271C628A05F}" srcOrd="2" destOrd="0" presId="urn:microsoft.com/office/officeart/2008/layout/HalfCircleOrganizationChart"/>
    <dgm:cxn modelId="{A4620EBB-64B4-4638-8C53-2A433DED9A7E}" type="presParOf" srcId="{561B7BBD-BC35-48E4-AEC8-D4A32DF3C248}" destId="{672E53E2-0E2F-44BD-B9CD-A9BC0E7CE1BA}" srcOrd="3" destOrd="0" presId="urn:microsoft.com/office/officeart/2008/layout/HalfCircleOrganizationChart"/>
    <dgm:cxn modelId="{C2353D37-EFBD-4850-9043-D3BD19A2B747}" type="presParOf" srcId="{CC18D2B8-9CD6-476D-8D59-CC333DF70667}" destId="{64C60A16-CF65-4CB5-9775-6CB8DB81671D}" srcOrd="1" destOrd="0" presId="urn:microsoft.com/office/officeart/2008/layout/HalfCircleOrganizationChart"/>
    <dgm:cxn modelId="{548F107F-52AB-4BA5-8BC1-D2FD423DE66C}" type="presParOf" srcId="{64C60A16-CF65-4CB5-9775-6CB8DB81671D}" destId="{194D5E9F-821F-404E-9B2A-6D22A4BFD065}" srcOrd="0" destOrd="0" presId="urn:microsoft.com/office/officeart/2008/layout/HalfCircleOrganizationChart"/>
    <dgm:cxn modelId="{C65467A9-6B87-47F5-8556-F0905F7550CE}" type="presParOf" srcId="{64C60A16-CF65-4CB5-9775-6CB8DB81671D}" destId="{DC82521A-C33A-4DAE-A6A0-8DA6BAB41744}" srcOrd="1" destOrd="0" presId="urn:microsoft.com/office/officeart/2008/layout/HalfCircleOrganizationChart"/>
    <dgm:cxn modelId="{AAFA4339-4169-4F0A-98EF-A77DF9E98879}" type="presParOf" srcId="{DC82521A-C33A-4DAE-A6A0-8DA6BAB41744}" destId="{8C853801-E445-41D9-AE60-1FC53541F4C6}" srcOrd="0" destOrd="0" presId="urn:microsoft.com/office/officeart/2008/layout/HalfCircleOrganizationChart"/>
    <dgm:cxn modelId="{F83F93C6-0899-4F4D-A1F2-D889DA470E29}" type="presParOf" srcId="{8C853801-E445-41D9-AE60-1FC53541F4C6}" destId="{6919E1C1-317A-4B0E-932E-BB93E74EBCE7}" srcOrd="0" destOrd="0" presId="urn:microsoft.com/office/officeart/2008/layout/HalfCircleOrganizationChart"/>
    <dgm:cxn modelId="{2B26378C-3DDF-4366-8BB6-1EDDDD900212}" type="presParOf" srcId="{8C853801-E445-41D9-AE60-1FC53541F4C6}" destId="{73D73E2F-4219-4FF1-9E70-0B94A92C7E21}" srcOrd="1" destOrd="0" presId="urn:microsoft.com/office/officeart/2008/layout/HalfCircleOrganizationChart"/>
    <dgm:cxn modelId="{F617514F-3DA9-46C4-8509-41BAB727DECD}" type="presParOf" srcId="{8C853801-E445-41D9-AE60-1FC53541F4C6}" destId="{E8D7BC76-35AC-4C6B-91E8-11C9DAFF2F8E}" srcOrd="2" destOrd="0" presId="urn:microsoft.com/office/officeart/2008/layout/HalfCircleOrganizationChart"/>
    <dgm:cxn modelId="{DA1A852F-A5A6-4C1F-9E27-120D5839AB51}" type="presParOf" srcId="{8C853801-E445-41D9-AE60-1FC53541F4C6}" destId="{D9E97FDE-BFB9-4C61-8120-E305969751CF}" srcOrd="3" destOrd="0" presId="urn:microsoft.com/office/officeart/2008/layout/HalfCircleOrganizationChart"/>
    <dgm:cxn modelId="{C4C78D3C-FA77-4099-A354-2B09E49CE6BD}" type="presParOf" srcId="{DC82521A-C33A-4DAE-A6A0-8DA6BAB41744}" destId="{83456924-E8DC-4BFE-9509-C77EFEC6FBF4}" srcOrd="1" destOrd="0" presId="urn:microsoft.com/office/officeart/2008/layout/HalfCircleOrganizationChart"/>
    <dgm:cxn modelId="{F4DAF375-770A-4704-846F-7409AB70660A}" type="presParOf" srcId="{DC82521A-C33A-4DAE-A6A0-8DA6BAB41744}" destId="{5A803D1F-63A9-42B0-AB90-D0B02ECD3ACC}" srcOrd="2" destOrd="0" presId="urn:microsoft.com/office/officeart/2008/layout/HalfCircleOrganizationChart"/>
    <dgm:cxn modelId="{2CF7A0B5-3198-4290-8237-48022E326996}" type="presParOf" srcId="{64C60A16-CF65-4CB5-9775-6CB8DB81671D}" destId="{1E751067-C295-448D-80FC-2AEF14D3B5DB}" srcOrd="2" destOrd="0" presId="urn:microsoft.com/office/officeart/2008/layout/HalfCircleOrganizationChart"/>
    <dgm:cxn modelId="{A318821E-54FD-4B91-A234-FF3DC1F7FCF1}" type="presParOf" srcId="{64C60A16-CF65-4CB5-9775-6CB8DB81671D}" destId="{B3AC74DF-DF52-4A14-8F5C-7FE9CCCD90DE}" srcOrd="3" destOrd="0" presId="urn:microsoft.com/office/officeart/2008/layout/HalfCircleOrganizationChart"/>
    <dgm:cxn modelId="{BD1F51F4-2D5F-40F8-AA47-FEC745D5E84E}" type="presParOf" srcId="{B3AC74DF-DF52-4A14-8F5C-7FE9CCCD90DE}" destId="{9C2A5768-8EFA-4FA4-91A0-9C706394DCD9}" srcOrd="0" destOrd="0" presId="urn:microsoft.com/office/officeart/2008/layout/HalfCircleOrganizationChart"/>
    <dgm:cxn modelId="{184F680D-6159-402B-8952-B4ED127F6510}" type="presParOf" srcId="{9C2A5768-8EFA-4FA4-91A0-9C706394DCD9}" destId="{ABD8D759-BFEB-41A4-B566-F09D2F1263A0}" srcOrd="0" destOrd="0" presId="urn:microsoft.com/office/officeart/2008/layout/HalfCircleOrganizationChart"/>
    <dgm:cxn modelId="{ED849A8D-F2E7-4110-B09F-3A2683B54DA8}" type="presParOf" srcId="{9C2A5768-8EFA-4FA4-91A0-9C706394DCD9}" destId="{7997C4B5-739D-4E8A-B2DA-8DD0CF1CB9C3}" srcOrd="1" destOrd="0" presId="urn:microsoft.com/office/officeart/2008/layout/HalfCircleOrganizationChart"/>
    <dgm:cxn modelId="{7B9E08AD-192F-4ECB-8FB7-80843C7B2E41}" type="presParOf" srcId="{9C2A5768-8EFA-4FA4-91A0-9C706394DCD9}" destId="{BC72EBB5-13C2-45E1-8A86-CC91A7C25EB8}" srcOrd="2" destOrd="0" presId="urn:microsoft.com/office/officeart/2008/layout/HalfCircleOrganizationChart"/>
    <dgm:cxn modelId="{DE9FD59B-43BC-4EE0-B7CD-ADB7EDC5F2B4}" type="presParOf" srcId="{9C2A5768-8EFA-4FA4-91A0-9C706394DCD9}" destId="{661F6A2B-44C2-4980-8D75-43A14AEE5A2C}" srcOrd="3" destOrd="0" presId="urn:microsoft.com/office/officeart/2008/layout/HalfCircleOrganizationChart"/>
    <dgm:cxn modelId="{34D88B61-81F2-487B-8E29-4F25D8336A01}" type="presParOf" srcId="{B3AC74DF-DF52-4A14-8F5C-7FE9CCCD90DE}" destId="{6EF02199-6F3E-4259-80EB-572A66890BB9}" srcOrd="1" destOrd="0" presId="urn:microsoft.com/office/officeart/2008/layout/HalfCircleOrganizationChart"/>
    <dgm:cxn modelId="{036CBA4A-A7BF-4A8D-B9F2-504FF3981788}" type="presParOf" srcId="{B3AC74DF-DF52-4A14-8F5C-7FE9CCCD90DE}" destId="{B16D6D99-7A89-43D5-BF43-0A7B2063FBDA}" srcOrd="2" destOrd="0" presId="urn:microsoft.com/office/officeart/2008/layout/HalfCircleOrganizationChart"/>
    <dgm:cxn modelId="{03FB3343-B8A6-4CF8-AA43-074667C34F28}" type="presParOf" srcId="{CC18D2B8-9CD6-476D-8D59-CC333DF70667}" destId="{6C7A09A2-E136-4C70-A1B6-BA686A7266FA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7F91364-8286-460E-BAF8-E5FF24F76C73}" type="doc">
      <dgm:prSet loTypeId="urn:microsoft.com/office/officeart/2005/8/layout/orgChart1" loCatId="hierarchy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0602948C-55F8-4954-A0D3-EF90B1B41F8A}">
      <dgm:prSet phldrT="[Metin]" custT="1"/>
      <dgm:spPr/>
      <dgm:t>
        <a:bodyPr/>
        <a:lstStyle/>
        <a:p>
          <a:r>
            <a:rPr lang="tr-TR" sz="1800" dirty="0" smtClean="0">
              <a:latin typeface="Times New Roman" pitchFamily="18" charset="0"/>
              <a:cs typeface="Times New Roman" pitchFamily="18" charset="0"/>
            </a:rPr>
            <a:t>Geçerli/Makul Fesih Sebepleri </a:t>
          </a:r>
          <a:endParaRPr lang="tr-TR" sz="1800" dirty="0">
            <a:latin typeface="Times New Roman" pitchFamily="18" charset="0"/>
            <a:cs typeface="Times New Roman" pitchFamily="18" charset="0"/>
          </a:endParaRPr>
        </a:p>
      </dgm:t>
    </dgm:pt>
    <dgm:pt modelId="{902EDDB5-1B19-46F8-A616-0A8E426DFD53}" type="parTrans" cxnId="{DFB49B1D-498A-470E-8411-10721CA127FD}">
      <dgm:prSet/>
      <dgm:spPr/>
      <dgm:t>
        <a:bodyPr/>
        <a:lstStyle/>
        <a:p>
          <a:endParaRPr lang="tr-TR"/>
        </a:p>
      </dgm:t>
    </dgm:pt>
    <dgm:pt modelId="{0A584CA5-1691-4B11-BCEA-66B4D9AD7DFB}" type="sibTrans" cxnId="{DFB49B1D-498A-470E-8411-10721CA127FD}">
      <dgm:prSet/>
      <dgm:spPr/>
      <dgm:t>
        <a:bodyPr/>
        <a:lstStyle/>
        <a:p>
          <a:endParaRPr lang="tr-TR"/>
        </a:p>
      </dgm:t>
    </dgm:pt>
    <dgm:pt modelId="{4510EAF0-2EFF-46C3-A53B-6CB45D5D2ED3}">
      <dgm:prSet phldrT="[Metin]" custT="1"/>
      <dgm:spPr/>
      <dgm:t>
        <a:bodyPr/>
        <a:lstStyle/>
        <a:p>
          <a:r>
            <a:rPr lang="tr-TR" sz="1800" dirty="0" smtClean="0">
              <a:latin typeface="Times New Roman" pitchFamily="18" charset="0"/>
              <a:cs typeface="Times New Roman" pitchFamily="18" charset="0"/>
            </a:rPr>
            <a:t>İşçinin Yetersizliği ve Davranışları </a:t>
          </a:r>
          <a:endParaRPr lang="tr-TR" sz="1800" dirty="0">
            <a:latin typeface="Times New Roman" pitchFamily="18" charset="0"/>
            <a:cs typeface="Times New Roman" pitchFamily="18" charset="0"/>
          </a:endParaRPr>
        </a:p>
      </dgm:t>
    </dgm:pt>
    <dgm:pt modelId="{D6FD863E-9216-4FE0-AE7A-375480FE3E92}" type="parTrans" cxnId="{33EC90DE-A5F7-4D2C-BFB5-22BA9048416F}">
      <dgm:prSet/>
      <dgm:spPr/>
      <dgm:t>
        <a:bodyPr/>
        <a:lstStyle/>
        <a:p>
          <a:endParaRPr lang="tr-TR"/>
        </a:p>
      </dgm:t>
    </dgm:pt>
    <dgm:pt modelId="{87CD9BDA-D43C-41C9-9C85-232758FF906E}" type="sibTrans" cxnId="{33EC90DE-A5F7-4D2C-BFB5-22BA9048416F}">
      <dgm:prSet/>
      <dgm:spPr/>
      <dgm:t>
        <a:bodyPr/>
        <a:lstStyle/>
        <a:p>
          <a:endParaRPr lang="tr-TR"/>
        </a:p>
      </dgm:t>
    </dgm:pt>
    <dgm:pt modelId="{D3C47E7B-BEED-499B-836B-55C69124E5DE}">
      <dgm:prSet phldrT="[Metin]" custT="1"/>
      <dgm:spPr/>
      <dgm:t>
        <a:bodyPr/>
        <a:lstStyle/>
        <a:p>
          <a:r>
            <a:rPr lang="tr-TR" sz="1800" dirty="0" smtClean="0">
              <a:latin typeface="Times New Roman" pitchFamily="18" charset="0"/>
              <a:cs typeface="Times New Roman" pitchFamily="18" charset="0"/>
            </a:rPr>
            <a:t>İşçinin Yetersizliği </a:t>
          </a:r>
          <a:endParaRPr lang="tr-TR" sz="1800" dirty="0">
            <a:latin typeface="Times New Roman" pitchFamily="18" charset="0"/>
            <a:cs typeface="Times New Roman" pitchFamily="18" charset="0"/>
          </a:endParaRPr>
        </a:p>
      </dgm:t>
    </dgm:pt>
    <dgm:pt modelId="{05F95129-8820-4884-A98C-0EC4F658A528}" type="parTrans" cxnId="{403D735E-51B3-481C-B98C-4293369406DE}">
      <dgm:prSet/>
      <dgm:spPr/>
      <dgm:t>
        <a:bodyPr/>
        <a:lstStyle/>
        <a:p>
          <a:endParaRPr lang="tr-TR"/>
        </a:p>
      </dgm:t>
    </dgm:pt>
    <dgm:pt modelId="{E34B630C-6918-49A7-A0A8-CFC906B83051}" type="sibTrans" cxnId="{403D735E-51B3-481C-B98C-4293369406DE}">
      <dgm:prSet/>
      <dgm:spPr/>
      <dgm:t>
        <a:bodyPr/>
        <a:lstStyle/>
        <a:p>
          <a:endParaRPr lang="tr-TR"/>
        </a:p>
      </dgm:t>
    </dgm:pt>
    <dgm:pt modelId="{72F65FB1-9870-4D76-A196-044D0C6147AB}">
      <dgm:prSet phldrT="[Metin]" custT="1"/>
      <dgm:spPr/>
      <dgm:t>
        <a:bodyPr/>
        <a:lstStyle/>
        <a:p>
          <a:r>
            <a:rPr lang="tr-TR" sz="1800" dirty="0" smtClean="0">
              <a:latin typeface="Times New Roman" pitchFamily="18" charset="0"/>
              <a:cs typeface="Times New Roman" pitchFamily="18" charset="0"/>
            </a:rPr>
            <a:t>İşçinin Davranışları </a:t>
          </a:r>
          <a:endParaRPr lang="tr-TR" sz="1800" dirty="0">
            <a:latin typeface="Times New Roman" pitchFamily="18" charset="0"/>
            <a:cs typeface="Times New Roman" pitchFamily="18" charset="0"/>
          </a:endParaRPr>
        </a:p>
      </dgm:t>
    </dgm:pt>
    <dgm:pt modelId="{2043B8DC-F975-45F3-87B1-2BA758B91C6F}" type="parTrans" cxnId="{DDB8262F-3D7A-4411-AAA2-844759097C6A}">
      <dgm:prSet/>
      <dgm:spPr/>
      <dgm:t>
        <a:bodyPr/>
        <a:lstStyle/>
        <a:p>
          <a:endParaRPr lang="tr-TR"/>
        </a:p>
      </dgm:t>
    </dgm:pt>
    <dgm:pt modelId="{116EAF04-932E-467A-897A-3BF3D6CA67C9}" type="sibTrans" cxnId="{DDB8262F-3D7A-4411-AAA2-844759097C6A}">
      <dgm:prSet/>
      <dgm:spPr/>
      <dgm:t>
        <a:bodyPr/>
        <a:lstStyle/>
        <a:p>
          <a:endParaRPr lang="tr-TR"/>
        </a:p>
      </dgm:t>
    </dgm:pt>
    <dgm:pt modelId="{F6F2F90D-E43C-4719-B762-FD0DC696EEBF}">
      <dgm:prSet phldrT="[Metin]" custT="1"/>
      <dgm:spPr/>
      <dgm:t>
        <a:bodyPr/>
        <a:lstStyle/>
        <a:p>
          <a:r>
            <a:rPr lang="tr-TR" sz="1800" dirty="0" smtClean="0">
              <a:latin typeface="Times New Roman" pitchFamily="18" charset="0"/>
              <a:cs typeface="Times New Roman" pitchFamily="18" charset="0"/>
            </a:rPr>
            <a:t>İşin, İşyerinin ve İşletmenin Gerekleri </a:t>
          </a:r>
          <a:endParaRPr lang="tr-TR" sz="1800" dirty="0">
            <a:latin typeface="Times New Roman" pitchFamily="18" charset="0"/>
            <a:cs typeface="Times New Roman" pitchFamily="18" charset="0"/>
          </a:endParaRPr>
        </a:p>
      </dgm:t>
    </dgm:pt>
    <dgm:pt modelId="{AC6C7041-CCC8-4D02-9CD5-1EE9E2FEA822}" type="parTrans" cxnId="{40DB8E00-7059-4002-B734-5E3208EC884B}">
      <dgm:prSet/>
      <dgm:spPr/>
      <dgm:t>
        <a:bodyPr/>
        <a:lstStyle/>
        <a:p>
          <a:endParaRPr lang="tr-TR"/>
        </a:p>
      </dgm:t>
    </dgm:pt>
    <dgm:pt modelId="{583D6CD1-FE57-4680-93D0-F70E31DB1C51}" type="sibTrans" cxnId="{40DB8E00-7059-4002-B734-5E3208EC884B}">
      <dgm:prSet/>
      <dgm:spPr/>
      <dgm:t>
        <a:bodyPr/>
        <a:lstStyle/>
        <a:p>
          <a:endParaRPr lang="tr-TR"/>
        </a:p>
      </dgm:t>
    </dgm:pt>
    <dgm:pt modelId="{3194A93A-8DC5-4C66-A561-0EA7E5CE21FD}">
      <dgm:prSet phldrT="[Metin]" custT="1"/>
      <dgm:spPr/>
      <dgm:t>
        <a:bodyPr/>
        <a:lstStyle/>
        <a:p>
          <a:r>
            <a:rPr lang="tr-TR" sz="1800" dirty="0" smtClean="0">
              <a:latin typeface="Times New Roman" pitchFamily="18" charset="0"/>
              <a:cs typeface="Times New Roman" pitchFamily="18" charset="0"/>
            </a:rPr>
            <a:t>Ekonomik Nedenler</a:t>
          </a:r>
        </a:p>
      </dgm:t>
    </dgm:pt>
    <dgm:pt modelId="{F9C493F3-42EA-4291-B105-92EBD07195D6}" type="parTrans" cxnId="{81BA16A2-7BB1-4B4C-9DF5-02A64540F876}">
      <dgm:prSet/>
      <dgm:spPr/>
      <dgm:t>
        <a:bodyPr/>
        <a:lstStyle/>
        <a:p>
          <a:endParaRPr lang="tr-TR"/>
        </a:p>
      </dgm:t>
    </dgm:pt>
    <dgm:pt modelId="{F8C7C06B-86CB-4865-BB64-E266FCC6CC99}" type="sibTrans" cxnId="{81BA16A2-7BB1-4B4C-9DF5-02A64540F876}">
      <dgm:prSet/>
      <dgm:spPr/>
      <dgm:t>
        <a:bodyPr/>
        <a:lstStyle/>
        <a:p>
          <a:endParaRPr lang="tr-TR"/>
        </a:p>
      </dgm:t>
    </dgm:pt>
    <dgm:pt modelId="{C4803270-954C-4BA9-8AB5-EE5618A57004}">
      <dgm:prSet phldrT="[Metin]" custT="1"/>
      <dgm:spPr/>
      <dgm:t>
        <a:bodyPr/>
        <a:lstStyle/>
        <a:p>
          <a:r>
            <a:rPr lang="tr-TR" sz="1800" dirty="0" smtClean="0">
              <a:latin typeface="Times New Roman" pitchFamily="18" charset="0"/>
              <a:cs typeface="Times New Roman" pitchFamily="18" charset="0"/>
            </a:rPr>
            <a:t>İşçinin Fiziki Yetersizliği </a:t>
          </a:r>
          <a:endParaRPr lang="tr-TR" sz="1800" dirty="0">
            <a:latin typeface="Times New Roman" pitchFamily="18" charset="0"/>
            <a:cs typeface="Times New Roman" pitchFamily="18" charset="0"/>
          </a:endParaRPr>
        </a:p>
      </dgm:t>
    </dgm:pt>
    <dgm:pt modelId="{774A52AB-67F5-4DAD-B8D6-E21BEA2EC480}" type="parTrans" cxnId="{927E5765-B378-4FFC-BD9B-2A2F7D2194C8}">
      <dgm:prSet/>
      <dgm:spPr/>
      <dgm:t>
        <a:bodyPr/>
        <a:lstStyle/>
        <a:p>
          <a:endParaRPr lang="tr-TR"/>
        </a:p>
      </dgm:t>
    </dgm:pt>
    <dgm:pt modelId="{9E36F0ED-95B4-44E7-91C7-06AC14356715}" type="sibTrans" cxnId="{927E5765-B378-4FFC-BD9B-2A2F7D2194C8}">
      <dgm:prSet/>
      <dgm:spPr/>
      <dgm:t>
        <a:bodyPr/>
        <a:lstStyle/>
        <a:p>
          <a:endParaRPr lang="tr-TR"/>
        </a:p>
      </dgm:t>
    </dgm:pt>
    <dgm:pt modelId="{D3F1C611-C758-4D3F-B16C-3839868B609A}">
      <dgm:prSet phldrT="[Metin]" custT="1"/>
      <dgm:spPr/>
      <dgm:t>
        <a:bodyPr/>
        <a:lstStyle/>
        <a:p>
          <a:r>
            <a:rPr lang="tr-TR" sz="1800" dirty="0" smtClean="0">
              <a:latin typeface="Times New Roman" pitchFamily="18" charset="0"/>
              <a:cs typeface="Times New Roman" pitchFamily="18" charset="0"/>
            </a:rPr>
            <a:t>İşçinin Mesleki Yetersizliği </a:t>
          </a:r>
          <a:endParaRPr lang="tr-TR" sz="1800" dirty="0">
            <a:latin typeface="Times New Roman" pitchFamily="18" charset="0"/>
            <a:cs typeface="Times New Roman" pitchFamily="18" charset="0"/>
          </a:endParaRPr>
        </a:p>
      </dgm:t>
    </dgm:pt>
    <dgm:pt modelId="{C3262FB3-9FED-4D0B-B3F3-C63E74743D29}" type="parTrans" cxnId="{BEA26E24-514C-4572-B0C1-4251F983D75E}">
      <dgm:prSet/>
      <dgm:spPr/>
      <dgm:t>
        <a:bodyPr/>
        <a:lstStyle/>
        <a:p>
          <a:endParaRPr lang="tr-TR"/>
        </a:p>
      </dgm:t>
    </dgm:pt>
    <dgm:pt modelId="{2178CDF8-8A5F-4C96-B565-EDF0AE97B3BD}" type="sibTrans" cxnId="{BEA26E24-514C-4572-B0C1-4251F983D75E}">
      <dgm:prSet/>
      <dgm:spPr/>
      <dgm:t>
        <a:bodyPr/>
        <a:lstStyle/>
        <a:p>
          <a:endParaRPr lang="tr-TR"/>
        </a:p>
      </dgm:t>
    </dgm:pt>
    <dgm:pt modelId="{ACB4302F-D4AE-480C-930B-04898FBE6766}">
      <dgm:prSet phldrT="[Metin]" custT="1"/>
      <dgm:spPr/>
      <dgm:t>
        <a:bodyPr/>
        <a:lstStyle/>
        <a:p>
          <a:r>
            <a:rPr lang="tr-TR" sz="1800" dirty="0" smtClean="0">
              <a:latin typeface="Times New Roman" pitchFamily="18" charset="0"/>
              <a:cs typeface="Times New Roman" pitchFamily="18" charset="0"/>
            </a:rPr>
            <a:t>Yapısal Gerekler </a:t>
          </a:r>
        </a:p>
      </dgm:t>
    </dgm:pt>
    <dgm:pt modelId="{5F84281D-3EBE-4781-AA55-32DF1802DCA6}" type="parTrans" cxnId="{57A1F83C-ECF3-477E-9848-29F079029F8D}">
      <dgm:prSet/>
      <dgm:spPr/>
      <dgm:t>
        <a:bodyPr/>
        <a:lstStyle/>
        <a:p>
          <a:endParaRPr lang="tr-TR"/>
        </a:p>
      </dgm:t>
    </dgm:pt>
    <dgm:pt modelId="{D65E35CA-16A9-4AF5-BB86-703C737BBACE}" type="sibTrans" cxnId="{57A1F83C-ECF3-477E-9848-29F079029F8D}">
      <dgm:prSet/>
      <dgm:spPr/>
      <dgm:t>
        <a:bodyPr/>
        <a:lstStyle/>
        <a:p>
          <a:endParaRPr lang="tr-TR"/>
        </a:p>
      </dgm:t>
    </dgm:pt>
    <dgm:pt modelId="{7A52A522-810C-4B74-B851-E077E1F3E9B3}">
      <dgm:prSet phldrT="[Metin]" custT="1"/>
      <dgm:spPr/>
      <dgm:t>
        <a:bodyPr/>
        <a:lstStyle/>
        <a:p>
          <a:r>
            <a:rPr lang="tr-TR" sz="1800" dirty="0" smtClean="0">
              <a:latin typeface="Times New Roman" pitchFamily="18" charset="0"/>
              <a:cs typeface="Times New Roman" pitchFamily="18" charset="0"/>
            </a:rPr>
            <a:t>Yeni Bir Teknolojinin Uygulanması </a:t>
          </a:r>
        </a:p>
      </dgm:t>
    </dgm:pt>
    <dgm:pt modelId="{75EAAD97-C58A-4810-B242-CED948E63A7B}" type="parTrans" cxnId="{F34DCCBF-3959-40E1-810B-B9A09D1AB0F6}">
      <dgm:prSet/>
      <dgm:spPr/>
      <dgm:t>
        <a:bodyPr/>
        <a:lstStyle/>
        <a:p>
          <a:endParaRPr lang="tr-TR"/>
        </a:p>
      </dgm:t>
    </dgm:pt>
    <dgm:pt modelId="{15409DDA-B182-4D2A-911A-7DA6FEAF78F0}" type="sibTrans" cxnId="{F34DCCBF-3959-40E1-810B-B9A09D1AB0F6}">
      <dgm:prSet/>
      <dgm:spPr/>
      <dgm:t>
        <a:bodyPr/>
        <a:lstStyle/>
        <a:p>
          <a:endParaRPr lang="tr-TR"/>
        </a:p>
      </dgm:t>
    </dgm:pt>
    <dgm:pt modelId="{1FF367BD-9743-4D25-8E6B-B21106C35967}" type="pres">
      <dgm:prSet presAssocID="{A7F91364-8286-460E-BAF8-E5FF24F76C7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5A7E8BE9-B592-4F2C-AF20-D028FF3108C1}" type="pres">
      <dgm:prSet presAssocID="{0602948C-55F8-4954-A0D3-EF90B1B41F8A}" presName="hierRoot1" presStyleCnt="0">
        <dgm:presLayoutVars>
          <dgm:hierBranch val="init"/>
        </dgm:presLayoutVars>
      </dgm:prSet>
      <dgm:spPr/>
    </dgm:pt>
    <dgm:pt modelId="{96501E33-A358-400D-8F8E-2DC607F34932}" type="pres">
      <dgm:prSet presAssocID="{0602948C-55F8-4954-A0D3-EF90B1B41F8A}" presName="rootComposite1" presStyleCnt="0"/>
      <dgm:spPr/>
    </dgm:pt>
    <dgm:pt modelId="{749BE86E-9D28-4307-8839-4937EC20E84F}" type="pres">
      <dgm:prSet presAssocID="{0602948C-55F8-4954-A0D3-EF90B1B41F8A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4627BF4-695D-444E-BB05-AECE5C58B674}" type="pres">
      <dgm:prSet presAssocID="{0602948C-55F8-4954-A0D3-EF90B1B41F8A}" presName="rootConnector1" presStyleLbl="node1" presStyleIdx="0" presStyleCnt="0"/>
      <dgm:spPr/>
      <dgm:t>
        <a:bodyPr/>
        <a:lstStyle/>
        <a:p>
          <a:endParaRPr lang="tr-TR"/>
        </a:p>
      </dgm:t>
    </dgm:pt>
    <dgm:pt modelId="{39DB243E-BAB4-4DE8-9DB9-367B9ECC4E93}" type="pres">
      <dgm:prSet presAssocID="{0602948C-55F8-4954-A0D3-EF90B1B41F8A}" presName="hierChild2" presStyleCnt="0"/>
      <dgm:spPr/>
    </dgm:pt>
    <dgm:pt modelId="{95F6AE07-92CC-4D9A-9BF0-98AF4603371F}" type="pres">
      <dgm:prSet presAssocID="{D6FD863E-9216-4FE0-AE7A-375480FE3E92}" presName="Name37" presStyleLbl="parChTrans1D2" presStyleIdx="0" presStyleCnt="2"/>
      <dgm:spPr/>
      <dgm:t>
        <a:bodyPr/>
        <a:lstStyle/>
        <a:p>
          <a:endParaRPr lang="tr-TR"/>
        </a:p>
      </dgm:t>
    </dgm:pt>
    <dgm:pt modelId="{CDDCE5C1-DE25-4699-9EE2-0F3F8809FDA5}" type="pres">
      <dgm:prSet presAssocID="{4510EAF0-2EFF-46C3-A53B-6CB45D5D2ED3}" presName="hierRoot2" presStyleCnt="0">
        <dgm:presLayoutVars>
          <dgm:hierBranch val="init"/>
        </dgm:presLayoutVars>
      </dgm:prSet>
      <dgm:spPr/>
    </dgm:pt>
    <dgm:pt modelId="{A41C75FB-106C-492E-9002-0A42AA71BFB5}" type="pres">
      <dgm:prSet presAssocID="{4510EAF0-2EFF-46C3-A53B-6CB45D5D2ED3}" presName="rootComposite" presStyleCnt="0"/>
      <dgm:spPr/>
    </dgm:pt>
    <dgm:pt modelId="{193D7EB3-02EA-4DFF-B7EF-1330B25A405F}" type="pres">
      <dgm:prSet presAssocID="{4510EAF0-2EFF-46C3-A53B-6CB45D5D2ED3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60E065C-2929-4539-B85D-E2C536AE4A8A}" type="pres">
      <dgm:prSet presAssocID="{4510EAF0-2EFF-46C3-A53B-6CB45D5D2ED3}" presName="rootConnector" presStyleLbl="node2" presStyleIdx="0" presStyleCnt="2"/>
      <dgm:spPr/>
      <dgm:t>
        <a:bodyPr/>
        <a:lstStyle/>
        <a:p>
          <a:endParaRPr lang="tr-TR"/>
        </a:p>
      </dgm:t>
    </dgm:pt>
    <dgm:pt modelId="{8A4873CF-0070-40E6-A025-1CAEB54F13C8}" type="pres">
      <dgm:prSet presAssocID="{4510EAF0-2EFF-46C3-A53B-6CB45D5D2ED3}" presName="hierChild4" presStyleCnt="0"/>
      <dgm:spPr/>
    </dgm:pt>
    <dgm:pt modelId="{45ABB2FF-3F07-4F5B-8939-D67B9342461D}" type="pres">
      <dgm:prSet presAssocID="{05F95129-8820-4884-A98C-0EC4F658A528}" presName="Name37" presStyleLbl="parChTrans1D3" presStyleIdx="0" presStyleCnt="5"/>
      <dgm:spPr/>
      <dgm:t>
        <a:bodyPr/>
        <a:lstStyle/>
        <a:p>
          <a:endParaRPr lang="tr-TR"/>
        </a:p>
      </dgm:t>
    </dgm:pt>
    <dgm:pt modelId="{DB4DC021-E2BF-43C2-8A13-47AD5E1EECFF}" type="pres">
      <dgm:prSet presAssocID="{D3C47E7B-BEED-499B-836B-55C69124E5DE}" presName="hierRoot2" presStyleCnt="0">
        <dgm:presLayoutVars>
          <dgm:hierBranch val="init"/>
        </dgm:presLayoutVars>
      </dgm:prSet>
      <dgm:spPr/>
    </dgm:pt>
    <dgm:pt modelId="{E4507026-DA5C-4A74-BB0B-3BE43DB25913}" type="pres">
      <dgm:prSet presAssocID="{D3C47E7B-BEED-499B-836B-55C69124E5DE}" presName="rootComposite" presStyleCnt="0"/>
      <dgm:spPr/>
    </dgm:pt>
    <dgm:pt modelId="{8D3B450F-9A9C-4755-8026-9828BE1C54C0}" type="pres">
      <dgm:prSet presAssocID="{D3C47E7B-BEED-499B-836B-55C69124E5DE}" presName="rootText" presStyleLbl="node3" presStyleIdx="0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CF47DD3-48D4-4947-BEAC-0DA0A5803CD5}" type="pres">
      <dgm:prSet presAssocID="{D3C47E7B-BEED-499B-836B-55C69124E5DE}" presName="rootConnector" presStyleLbl="node3" presStyleIdx="0" presStyleCnt="5"/>
      <dgm:spPr/>
      <dgm:t>
        <a:bodyPr/>
        <a:lstStyle/>
        <a:p>
          <a:endParaRPr lang="tr-TR"/>
        </a:p>
      </dgm:t>
    </dgm:pt>
    <dgm:pt modelId="{553CB4AA-051C-4DB2-B4DF-CF6BDA7119CF}" type="pres">
      <dgm:prSet presAssocID="{D3C47E7B-BEED-499B-836B-55C69124E5DE}" presName="hierChild4" presStyleCnt="0"/>
      <dgm:spPr/>
    </dgm:pt>
    <dgm:pt modelId="{84611339-BA4A-48CF-9D91-40F22B5C7503}" type="pres">
      <dgm:prSet presAssocID="{774A52AB-67F5-4DAD-B8D6-E21BEA2EC480}" presName="Name37" presStyleLbl="parChTrans1D4" presStyleIdx="0" presStyleCnt="2"/>
      <dgm:spPr/>
      <dgm:t>
        <a:bodyPr/>
        <a:lstStyle/>
        <a:p>
          <a:endParaRPr lang="tr-TR"/>
        </a:p>
      </dgm:t>
    </dgm:pt>
    <dgm:pt modelId="{788246E0-1ABE-4AB4-9AA2-58108D4F0B1D}" type="pres">
      <dgm:prSet presAssocID="{C4803270-954C-4BA9-8AB5-EE5618A57004}" presName="hierRoot2" presStyleCnt="0">
        <dgm:presLayoutVars>
          <dgm:hierBranch val="init"/>
        </dgm:presLayoutVars>
      </dgm:prSet>
      <dgm:spPr/>
    </dgm:pt>
    <dgm:pt modelId="{C13F8DDB-E1C7-4EC6-9965-06E9B2A622F2}" type="pres">
      <dgm:prSet presAssocID="{C4803270-954C-4BA9-8AB5-EE5618A57004}" presName="rootComposite" presStyleCnt="0"/>
      <dgm:spPr/>
    </dgm:pt>
    <dgm:pt modelId="{88B9896A-CDD1-4EC5-8397-F54CE0B3D2B6}" type="pres">
      <dgm:prSet presAssocID="{C4803270-954C-4BA9-8AB5-EE5618A57004}" presName="rootText" presStyleLbl="node4" presStyleIdx="0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A5C1B9A-8264-45EB-AE6E-4A6C0ED66476}" type="pres">
      <dgm:prSet presAssocID="{C4803270-954C-4BA9-8AB5-EE5618A57004}" presName="rootConnector" presStyleLbl="node4" presStyleIdx="0" presStyleCnt="2"/>
      <dgm:spPr/>
      <dgm:t>
        <a:bodyPr/>
        <a:lstStyle/>
        <a:p>
          <a:endParaRPr lang="tr-TR"/>
        </a:p>
      </dgm:t>
    </dgm:pt>
    <dgm:pt modelId="{31BFF91B-BB08-4BCD-BBA0-F10E19952929}" type="pres">
      <dgm:prSet presAssocID="{C4803270-954C-4BA9-8AB5-EE5618A57004}" presName="hierChild4" presStyleCnt="0"/>
      <dgm:spPr/>
    </dgm:pt>
    <dgm:pt modelId="{9BF60FCC-E705-49D0-9B2C-83C7EC04B190}" type="pres">
      <dgm:prSet presAssocID="{C4803270-954C-4BA9-8AB5-EE5618A57004}" presName="hierChild5" presStyleCnt="0"/>
      <dgm:spPr/>
    </dgm:pt>
    <dgm:pt modelId="{49007AC1-F223-4345-8DBA-8EE53B20B72E}" type="pres">
      <dgm:prSet presAssocID="{C3262FB3-9FED-4D0B-B3F3-C63E74743D29}" presName="Name37" presStyleLbl="parChTrans1D4" presStyleIdx="1" presStyleCnt="2"/>
      <dgm:spPr/>
      <dgm:t>
        <a:bodyPr/>
        <a:lstStyle/>
        <a:p>
          <a:endParaRPr lang="tr-TR"/>
        </a:p>
      </dgm:t>
    </dgm:pt>
    <dgm:pt modelId="{3C83CDF9-1A90-4828-BE4E-C99EBBBBA6B1}" type="pres">
      <dgm:prSet presAssocID="{D3F1C611-C758-4D3F-B16C-3839868B609A}" presName="hierRoot2" presStyleCnt="0">
        <dgm:presLayoutVars>
          <dgm:hierBranch val="init"/>
        </dgm:presLayoutVars>
      </dgm:prSet>
      <dgm:spPr/>
    </dgm:pt>
    <dgm:pt modelId="{4398DF9E-3BC4-4E59-9544-3B7147286F77}" type="pres">
      <dgm:prSet presAssocID="{D3F1C611-C758-4D3F-B16C-3839868B609A}" presName="rootComposite" presStyleCnt="0"/>
      <dgm:spPr/>
    </dgm:pt>
    <dgm:pt modelId="{B14BDF27-6E89-4E9C-9D34-9205614FCA13}" type="pres">
      <dgm:prSet presAssocID="{D3F1C611-C758-4D3F-B16C-3839868B609A}" presName="rootText" presStyleLbl="node4" presStyleIdx="1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EDEA02B-91F5-4B07-84CB-CB21F028CBA6}" type="pres">
      <dgm:prSet presAssocID="{D3F1C611-C758-4D3F-B16C-3839868B609A}" presName="rootConnector" presStyleLbl="node4" presStyleIdx="1" presStyleCnt="2"/>
      <dgm:spPr/>
      <dgm:t>
        <a:bodyPr/>
        <a:lstStyle/>
        <a:p>
          <a:endParaRPr lang="tr-TR"/>
        </a:p>
      </dgm:t>
    </dgm:pt>
    <dgm:pt modelId="{EB230D2C-124D-4ABB-8316-739421B742E1}" type="pres">
      <dgm:prSet presAssocID="{D3F1C611-C758-4D3F-B16C-3839868B609A}" presName="hierChild4" presStyleCnt="0"/>
      <dgm:spPr/>
    </dgm:pt>
    <dgm:pt modelId="{7A96787C-E0F5-4959-8AB1-427B845C74A7}" type="pres">
      <dgm:prSet presAssocID="{D3F1C611-C758-4D3F-B16C-3839868B609A}" presName="hierChild5" presStyleCnt="0"/>
      <dgm:spPr/>
    </dgm:pt>
    <dgm:pt modelId="{B67D17A0-BED1-48F9-A145-12C012FB81C1}" type="pres">
      <dgm:prSet presAssocID="{D3C47E7B-BEED-499B-836B-55C69124E5DE}" presName="hierChild5" presStyleCnt="0"/>
      <dgm:spPr/>
    </dgm:pt>
    <dgm:pt modelId="{5F14BCD3-51BC-44A4-8E7B-0BBBA3C08DE7}" type="pres">
      <dgm:prSet presAssocID="{2043B8DC-F975-45F3-87B1-2BA758B91C6F}" presName="Name37" presStyleLbl="parChTrans1D3" presStyleIdx="1" presStyleCnt="5"/>
      <dgm:spPr/>
      <dgm:t>
        <a:bodyPr/>
        <a:lstStyle/>
        <a:p>
          <a:endParaRPr lang="tr-TR"/>
        </a:p>
      </dgm:t>
    </dgm:pt>
    <dgm:pt modelId="{79F59822-6BF4-4FB4-B536-BF662AC4611A}" type="pres">
      <dgm:prSet presAssocID="{72F65FB1-9870-4D76-A196-044D0C6147AB}" presName="hierRoot2" presStyleCnt="0">
        <dgm:presLayoutVars>
          <dgm:hierBranch val="init"/>
        </dgm:presLayoutVars>
      </dgm:prSet>
      <dgm:spPr/>
    </dgm:pt>
    <dgm:pt modelId="{BA353B3E-E98C-444A-AC0B-3E5FDB5C7C8C}" type="pres">
      <dgm:prSet presAssocID="{72F65FB1-9870-4D76-A196-044D0C6147AB}" presName="rootComposite" presStyleCnt="0"/>
      <dgm:spPr/>
    </dgm:pt>
    <dgm:pt modelId="{30D6B87A-24F4-46A5-8658-88F7AB45B850}" type="pres">
      <dgm:prSet presAssocID="{72F65FB1-9870-4D76-A196-044D0C6147AB}" presName="rootText" presStyleLbl="node3" presStyleIdx="1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C884C1D6-398F-4D45-9FBD-C2F36B923F9A}" type="pres">
      <dgm:prSet presAssocID="{72F65FB1-9870-4D76-A196-044D0C6147AB}" presName="rootConnector" presStyleLbl="node3" presStyleIdx="1" presStyleCnt="5"/>
      <dgm:spPr/>
      <dgm:t>
        <a:bodyPr/>
        <a:lstStyle/>
        <a:p>
          <a:endParaRPr lang="tr-TR"/>
        </a:p>
      </dgm:t>
    </dgm:pt>
    <dgm:pt modelId="{0C9EA06F-0D18-4B2F-BA49-64EBB3D91F1C}" type="pres">
      <dgm:prSet presAssocID="{72F65FB1-9870-4D76-A196-044D0C6147AB}" presName="hierChild4" presStyleCnt="0"/>
      <dgm:spPr/>
    </dgm:pt>
    <dgm:pt modelId="{E451CC6C-EFE5-424D-8FA5-C54CB3E46A40}" type="pres">
      <dgm:prSet presAssocID="{72F65FB1-9870-4D76-A196-044D0C6147AB}" presName="hierChild5" presStyleCnt="0"/>
      <dgm:spPr/>
    </dgm:pt>
    <dgm:pt modelId="{D6AF6C7C-6064-4130-AB76-3AA06A36BC5A}" type="pres">
      <dgm:prSet presAssocID="{4510EAF0-2EFF-46C3-A53B-6CB45D5D2ED3}" presName="hierChild5" presStyleCnt="0"/>
      <dgm:spPr/>
    </dgm:pt>
    <dgm:pt modelId="{7EFE6504-F56B-4E15-A292-D64ACCAE7BD7}" type="pres">
      <dgm:prSet presAssocID="{AC6C7041-CCC8-4D02-9CD5-1EE9E2FEA822}" presName="Name37" presStyleLbl="parChTrans1D2" presStyleIdx="1" presStyleCnt="2"/>
      <dgm:spPr/>
      <dgm:t>
        <a:bodyPr/>
        <a:lstStyle/>
        <a:p>
          <a:endParaRPr lang="tr-TR"/>
        </a:p>
      </dgm:t>
    </dgm:pt>
    <dgm:pt modelId="{6D8A4295-50AD-4977-BF44-B8F13D33128B}" type="pres">
      <dgm:prSet presAssocID="{F6F2F90D-E43C-4719-B762-FD0DC696EEBF}" presName="hierRoot2" presStyleCnt="0">
        <dgm:presLayoutVars>
          <dgm:hierBranch val="init"/>
        </dgm:presLayoutVars>
      </dgm:prSet>
      <dgm:spPr/>
    </dgm:pt>
    <dgm:pt modelId="{9A1C6CEF-AE7D-42FB-A699-95F1E56C13A7}" type="pres">
      <dgm:prSet presAssocID="{F6F2F90D-E43C-4719-B762-FD0DC696EEBF}" presName="rootComposite" presStyleCnt="0"/>
      <dgm:spPr/>
    </dgm:pt>
    <dgm:pt modelId="{176ADA8A-15F1-4B52-8086-C75DCE30D875}" type="pres">
      <dgm:prSet presAssocID="{F6F2F90D-E43C-4719-B762-FD0DC696EEBF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68F730E-28E4-40E9-96FC-9D2ECA6DC80D}" type="pres">
      <dgm:prSet presAssocID="{F6F2F90D-E43C-4719-B762-FD0DC696EEBF}" presName="rootConnector" presStyleLbl="node2" presStyleIdx="1" presStyleCnt="2"/>
      <dgm:spPr/>
      <dgm:t>
        <a:bodyPr/>
        <a:lstStyle/>
        <a:p>
          <a:endParaRPr lang="tr-TR"/>
        </a:p>
      </dgm:t>
    </dgm:pt>
    <dgm:pt modelId="{1A778ECD-E8BD-4238-B314-1711561BE8DB}" type="pres">
      <dgm:prSet presAssocID="{F6F2F90D-E43C-4719-B762-FD0DC696EEBF}" presName="hierChild4" presStyleCnt="0"/>
      <dgm:spPr/>
    </dgm:pt>
    <dgm:pt modelId="{42ADACBC-0808-4195-80D4-C7D07C7EA7AB}" type="pres">
      <dgm:prSet presAssocID="{F9C493F3-42EA-4291-B105-92EBD07195D6}" presName="Name37" presStyleLbl="parChTrans1D3" presStyleIdx="2" presStyleCnt="5"/>
      <dgm:spPr/>
      <dgm:t>
        <a:bodyPr/>
        <a:lstStyle/>
        <a:p>
          <a:endParaRPr lang="tr-TR"/>
        </a:p>
      </dgm:t>
    </dgm:pt>
    <dgm:pt modelId="{EB567545-4343-4EFA-A253-5AA34813E18E}" type="pres">
      <dgm:prSet presAssocID="{3194A93A-8DC5-4C66-A561-0EA7E5CE21FD}" presName="hierRoot2" presStyleCnt="0">
        <dgm:presLayoutVars>
          <dgm:hierBranch val="init"/>
        </dgm:presLayoutVars>
      </dgm:prSet>
      <dgm:spPr/>
    </dgm:pt>
    <dgm:pt modelId="{3C3B3816-31EB-47FC-BDC8-D7475289DDC5}" type="pres">
      <dgm:prSet presAssocID="{3194A93A-8DC5-4C66-A561-0EA7E5CE21FD}" presName="rootComposite" presStyleCnt="0"/>
      <dgm:spPr/>
    </dgm:pt>
    <dgm:pt modelId="{7E0F1287-20AD-46C1-8E80-4E23D3F37304}" type="pres">
      <dgm:prSet presAssocID="{3194A93A-8DC5-4C66-A561-0EA7E5CE21FD}" presName="rootText" presStyleLbl="node3" presStyleIdx="2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7F9B891-FFCE-4455-B791-A7A67BC52B03}" type="pres">
      <dgm:prSet presAssocID="{3194A93A-8DC5-4C66-A561-0EA7E5CE21FD}" presName="rootConnector" presStyleLbl="node3" presStyleIdx="2" presStyleCnt="5"/>
      <dgm:spPr/>
      <dgm:t>
        <a:bodyPr/>
        <a:lstStyle/>
        <a:p>
          <a:endParaRPr lang="tr-TR"/>
        </a:p>
      </dgm:t>
    </dgm:pt>
    <dgm:pt modelId="{8DB71B65-0DDD-43A1-B37A-5F57CF522647}" type="pres">
      <dgm:prSet presAssocID="{3194A93A-8DC5-4C66-A561-0EA7E5CE21FD}" presName="hierChild4" presStyleCnt="0"/>
      <dgm:spPr/>
    </dgm:pt>
    <dgm:pt modelId="{56B1A846-401C-49F6-9549-51B50BEEBD6E}" type="pres">
      <dgm:prSet presAssocID="{3194A93A-8DC5-4C66-A561-0EA7E5CE21FD}" presName="hierChild5" presStyleCnt="0"/>
      <dgm:spPr/>
    </dgm:pt>
    <dgm:pt modelId="{BCC32D97-03F6-458C-A40C-225543C34DD0}" type="pres">
      <dgm:prSet presAssocID="{5F84281D-3EBE-4781-AA55-32DF1802DCA6}" presName="Name37" presStyleLbl="parChTrans1D3" presStyleIdx="3" presStyleCnt="5"/>
      <dgm:spPr/>
      <dgm:t>
        <a:bodyPr/>
        <a:lstStyle/>
        <a:p>
          <a:endParaRPr lang="tr-TR"/>
        </a:p>
      </dgm:t>
    </dgm:pt>
    <dgm:pt modelId="{9D6C2AB0-EC20-4BBE-A6DC-27810ADBA51C}" type="pres">
      <dgm:prSet presAssocID="{ACB4302F-D4AE-480C-930B-04898FBE6766}" presName="hierRoot2" presStyleCnt="0">
        <dgm:presLayoutVars>
          <dgm:hierBranch val="init"/>
        </dgm:presLayoutVars>
      </dgm:prSet>
      <dgm:spPr/>
    </dgm:pt>
    <dgm:pt modelId="{4C7B2C6C-A059-4FB7-8713-4FFB8B136F82}" type="pres">
      <dgm:prSet presAssocID="{ACB4302F-D4AE-480C-930B-04898FBE6766}" presName="rootComposite" presStyleCnt="0"/>
      <dgm:spPr/>
    </dgm:pt>
    <dgm:pt modelId="{1CC572F0-D984-47FA-ACC7-E86DD6D32DF1}" type="pres">
      <dgm:prSet presAssocID="{ACB4302F-D4AE-480C-930B-04898FBE6766}" presName="rootText" presStyleLbl="node3" presStyleIdx="3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3519EA6-5DE5-4705-8DA4-F3B85DF2CDDF}" type="pres">
      <dgm:prSet presAssocID="{ACB4302F-D4AE-480C-930B-04898FBE6766}" presName="rootConnector" presStyleLbl="node3" presStyleIdx="3" presStyleCnt="5"/>
      <dgm:spPr/>
      <dgm:t>
        <a:bodyPr/>
        <a:lstStyle/>
        <a:p>
          <a:endParaRPr lang="tr-TR"/>
        </a:p>
      </dgm:t>
    </dgm:pt>
    <dgm:pt modelId="{623A6F73-9C90-4BC0-B44F-C26E80D1CD8D}" type="pres">
      <dgm:prSet presAssocID="{ACB4302F-D4AE-480C-930B-04898FBE6766}" presName="hierChild4" presStyleCnt="0"/>
      <dgm:spPr/>
    </dgm:pt>
    <dgm:pt modelId="{E537C89F-BAF4-4B26-953F-319D830C4F36}" type="pres">
      <dgm:prSet presAssocID="{ACB4302F-D4AE-480C-930B-04898FBE6766}" presName="hierChild5" presStyleCnt="0"/>
      <dgm:spPr/>
    </dgm:pt>
    <dgm:pt modelId="{E9964A2C-48F2-4CFB-8F54-0B229BA8A72A}" type="pres">
      <dgm:prSet presAssocID="{75EAAD97-C58A-4810-B242-CED948E63A7B}" presName="Name37" presStyleLbl="parChTrans1D3" presStyleIdx="4" presStyleCnt="5"/>
      <dgm:spPr/>
      <dgm:t>
        <a:bodyPr/>
        <a:lstStyle/>
        <a:p>
          <a:endParaRPr lang="tr-TR"/>
        </a:p>
      </dgm:t>
    </dgm:pt>
    <dgm:pt modelId="{2AF933FA-CF5D-4593-A0EE-F4F9F5647060}" type="pres">
      <dgm:prSet presAssocID="{7A52A522-810C-4B74-B851-E077E1F3E9B3}" presName="hierRoot2" presStyleCnt="0">
        <dgm:presLayoutVars>
          <dgm:hierBranch val="init"/>
        </dgm:presLayoutVars>
      </dgm:prSet>
      <dgm:spPr/>
    </dgm:pt>
    <dgm:pt modelId="{F6BDA10A-F512-487D-B60A-A814E9A9A321}" type="pres">
      <dgm:prSet presAssocID="{7A52A522-810C-4B74-B851-E077E1F3E9B3}" presName="rootComposite" presStyleCnt="0"/>
      <dgm:spPr/>
    </dgm:pt>
    <dgm:pt modelId="{D43EDF69-1589-49CD-AFD8-519521AA4866}" type="pres">
      <dgm:prSet presAssocID="{7A52A522-810C-4B74-B851-E077E1F3E9B3}" presName="rootText" presStyleLbl="node3" presStyleIdx="4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4955EA2-CBDD-4A98-81E3-9D5AFC6881BF}" type="pres">
      <dgm:prSet presAssocID="{7A52A522-810C-4B74-B851-E077E1F3E9B3}" presName="rootConnector" presStyleLbl="node3" presStyleIdx="4" presStyleCnt="5"/>
      <dgm:spPr/>
      <dgm:t>
        <a:bodyPr/>
        <a:lstStyle/>
        <a:p>
          <a:endParaRPr lang="tr-TR"/>
        </a:p>
      </dgm:t>
    </dgm:pt>
    <dgm:pt modelId="{33C86E02-AFB3-4009-801C-BF44137BD134}" type="pres">
      <dgm:prSet presAssocID="{7A52A522-810C-4B74-B851-E077E1F3E9B3}" presName="hierChild4" presStyleCnt="0"/>
      <dgm:spPr/>
    </dgm:pt>
    <dgm:pt modelId="{B3239761-06D5-4824-8E2E-14FDDD577172}" type="pres">
      <dgm:prSet presAssocID="{7A52A522-810C-4B74-B851-E077E1F3E9B3}" presName="hierChild5" presStyleCnt="0"/>
      <dgm:spPr/>
    </dgm:pt>
    <dgm:pt modelId="{4E1E14C7-B89A-4BF6-950B-D46463077C03}" type="pres">
      <dgm:prSet presAssocID="{F6F2F90D-E43C-4719-B762-FD0DC696EEBF}" presName="hierChild5" presStyleCnt="0"/>
      <dgm:spPr/>
    </dgm:pt>
    <dgm:pt modelId="{CF6A960B-51D7-426D-B341-61E90475E001}" type="pres">
      <dgm:prSet presAssocID="{0602948C-55F8-4954-A0D3-EF90B1B41F8A}" presName="hierChild3" presStyleCnt="0"/>
      <dgm:spPr/>
    </dgm:pt>
  </dgm:ptLst>
  <dgm:cxnLst>
    <dgm:cxn modelId="{1263ACB2-50C2-480E-8090-875E987B5F56}" type="presOf" srcId="{5F84281D-3EBE-4781-AA55-32DF1802DCA6}" destId="{BCC32D97-03F6-458C-A40C-225543C34DD0}" srcOrd="0" destOrd="0" presId="urn:microsoft.com/office/officeart/2005/8/layout/orgChart1"/>
    <dgm:cxn modelId="{5BDDCFBE-A879-4679-AEA5-89F1E0B1F610}" type="presOf" srcId="{72F65FB1-9870-4D76-A196-044D0C6147AB}" destId="{C884C1D6-398F-4D45-9FBD-C2F36B923F9A}" srcOrd="1" destOrd="0" presId="urn:microsoft.com/office/officeart/2005/8/layout/orgChart1"/>
    <dgm:cxn modelId="{FD0E01B7-7175-4633-83EA-F2F8FE98D40F}" type="presOf" srcId="{72F65FB1-9870-4D76-A196-044D0C6147AB}" destId="{30D6B87A-24F4-46A5-8658-88F7AB45B850}" srcOrd="0" destOrd="0" presId="urn:microsoft.com/office/officeart/2005/8/layout/orgChart1"/>
    <dgm:cxn modelId="{403D735E-51B3-481C-B98C-4293369406DE}" srcId="{4510EAF0-2EFF-46C3-A53B-6CB45D5D2ED3}" destId="{D3C47E7B-BEED-499B-836B-55C69124E5DE}" srcOrd="0" destOrd="0" parTransId="{05F95129-8820-4884-A98C-0EC4F658A528}" sibTransId="{E34B630C-6918-49A7-A0A8-CFC906B83051}"/>
    <dgm:cxn modelId="{B670C872-BA7E-4E0A-BEC5-24514CF3E320}" type="presOf" srcId="{D3C47E7B-BEED-499B-836B-55C69124E5DE}" destId="{8D3B450F-9A9C-4755-8026-9828BE1C54C0}" srcOrd="0" destOrd="0" presId="urn:microsoft.com/office/officeart/2005/8/layout/orgChart1"/>
    <dgm:cxn modelId="{57A1F83C-ECF3-477E-9848-29F079029F8D}" srcId="{F6F2F90D-E43C-4719-B762-FD0DC696EEBF}" destId="{ACB4302F-D4AE-480C-930B-04898FBE6766}" srcOrd="1" destOrd="0" parTransId="{5F84281D-3EBE-4781-AA55-32DF1802DCA6}" sibTransId="{D65E35CA-16A9-4AF5-BB86-703C737BBACE}"/>
    <dgm:cxn modelId="{18086280-D71D-4D7B-BF02-00650A84B84C}" type="presOf" srcId="{0602948C-55F8-4954-A0D3-EF90B1B41F8A}" destId="{84627BF4-695D-444E-BB05-AECE5C58B674}" srcOrd="1" destOrd="0" presId="urn:microsoft.com/office/officeart/2005/8/layout/orgChart1"/>
    <dgm:cxn modelId="{348CBBBE-E185-4963-9570-6EFD90F2E30E}" type="presOf" srcId="{0602948C-55F8-4954-A0D3-EF90B1B41F8A}" destId="{749BE86E-9D28-4307-8839-4937EC20E84F}" srcOrd="0" destOrd="0" presId="urn:microsoft.com/office/officeart/2005/8/layout/orgChart1"/>
    <dgm:cxn modelId="{DDB8262F-3D7A-4411-AAA2-844759097C6A}" srcId="{4510EAF0-2EFF-46C3-A53B-6CB45D5D2ED3}" destId="{72F65FB1-9870-4D76-A196-044D0C6147AB}" srcOrd="1" destOrd="0" parTransId="{2043B8DC-F975-45F3-87B1-2BA758B91C6F}" sibTransId="{116EAF04-932E-467A-897A-3BF3D6CA67C9}"/>
    <dgm:cxn modelId="{6F98E451-55C7-4A80-8B75-4674659CF2A8}" type="presOf" srcId="{C3262FB3-9FED-4D0B-B3F3-C63E74743D29}" destId="{49007AC1-F223-4345-8DBA-8EE53B20B72E}" srcOrd="0" destOrd="0" presId="urn:microsoft.com/office/officeart/2005/8/layout/orgChart1"/>
    <dgm:cxn modelId="{0FE9C8D2-3D89-416E-A94C-6785DC7419B7}" type="presOf" srcId="{C4803270-954C-4BA9-8AB5-EE5618A57004}" destId="{88B9896A-CDD1-4EC5-8397-F54CE0B3D2B6}" srcOrd="0" destOrd="0" presId="urn:microsoft.com/office/officeart/2005/8/layout/orgChart1"/>
    <dgm:cxn modelId="{3FA14B1F-6994-42A5-8227-B32A092F2D1D}" type="presOf" srcId="{05F95129-8820-4884-A98C-0EC4F658A528}" destId="{45ABB2FF-3F07-4F5B-8939-D67B9342461D}" srcOrd="0" destOrd="0" presId="urn:microsoft.com/office/officeart/2005/8/layout/orgChart1"/>
    <dgm:cxn modelId="{328CD44F-27B7-4F8B-A782-B2F1929473C8}" type="presOf" srcId="{F6F2F90D-E43C-4719-B762-FD0DC696EEBF}" destId="{F68F730E-28E4-40E9-96FC-9D2ECA6DC80D}" srcOrd="1" destOrd="0" presId="urn:microsoft.com/office/officeart/2005/8/layout/orgChart1"/>
    <dgm:cxn modelId="{7AD19688-0A1F-4785-AC4A-01BE0142823C}" type="presOf" srcId="{AC6C7041-CCC8-4D02-9CD5-1EE9E2FEA822}" destId="{7EFE6504-F56B-4E15-A292-D64ACCAE7BD7}" srcOrd="0" destOrd="0" presId="urn:microsoft.com/office/officeart/2005/8/layout/orgChart1"/>
    <dgm:cxn modelId="{F5F9EF87-58B0-44E4-A1BC-B331459BC111}" type="presOf" srcId="{D3F1C611-C758-4D3F-B16C-3839868B609A}" destId="{AEDEA02B-91F5-4B07-84CB-CB21F028CBA6}" srcOrd="1" destOrd="0" presId="urn:microsoft.com/office/officeart/2005/8/layout/orgChart1"/>
    <dgm:cxn modelId="{CBD051C1-8AFB-4986-9BEA-0B3DD9C75B04}" type="presOf" srcId="{2043B8DC-F975-45F3-87B1-2BA758B91C6F}" destId="{5F14BCD3-51BC-44A4-8E7B-0BBBA3C08DE7}" srcOrd="0" destOrd="0" presId="urn:microsoft.com/office/officeart/2005/8/layout/orgChart1"/>
    <dgm:cxn modelId="{54127718-AA48-423C-BE4C-F2A8B6678110}" type="presOf" srcId="{75EAAD97-C58A-4810-B242-CED948E63A7B}" destId="{E9964A2C-48F2-4CFB-8F54-0B229BA8A72A}" srcOrd="0" destOrd="0" presId="urn:microsoft.com/office/officeart/2005/8/layout/orgChart1"/>
    <dgm:cxn modelId="{E1DE5603-AA87-47E6-8B39-D1584C0CA2FA}" type="presOf" srcId="{774A52AB-67F5-4DAD-B8D6-E21BEA2EC480}" destId="{84611339-BA4A-48CF-9D91-40F22B5C7503}" srcOrd="0" destOrd="0" presId="urn:microsoft.com/office/officeart/2005/8/layout/orgChart1"/>
    <dgm:cxn modelId="{3A2D6F49-3C95-43C9-827F-E1C4EDEA3DDA}" type="presOf" srcId="{4510EAF0-2EFF-46C3-A53B-6CB45D5D2ED3}" destId="{193D7EB3-02EA-4DFF-B7EF-1330B25A405F}" srcOrd="0" destOrd="0" presId="urn:microsoft.com/office/officeart/2005/8/layout/orgChart1"/>
    <dgm:cxn modelId="{18B51ED9-A6B8-4670-BFE5-CD59A4B0CABA}" type="presOf" srcId="{3194A93A-8DC5-4C66-A561-0EA7E5CE21FD}" destId="{7E0F1287-20AD-46C1-8E80-4E23D3F37304}" srcOrd="0" destOrd="0" presId="urn:microsoft.com/office/officeart/2005/8/layout/orgChart1"/>
    <dgm:cxn modelId="{CBA87B82-30AA-49EA-9B8A-C6B802DA2FBB}" type="presOf" srcId="{F6F2F90D-E43C-4719-B762-FD0DC696EEBF}" destId="{176ADA8A-15F1-4B52-8086-C75DCE30D875}" srcOrd="0" destOrd="0" presId="urn:microsoft.com/office/officeart/2005/8/layout/orgChart1"/>
    <dgm:cxn modelId="{E916DAE4-A2AB-485B-AD40-7C80C3B552B8}" type="presOf" srcId="{F9C493F3-42EA-4291-B105-92EBD07195D6}" destId="{42ADACBC-0808-4195-80D4-C7D07C7EA7AB}" srcOrd="0" destOrd="0" presId="urn:microsoft.com/office/officeart/2005/8/layout/orgChart1"/>
    <dgm:cxn modelId="{BF10F319-4C45-41DE-B2EF-8E9B6F8BECB8}" type="presOf" srcId="{4510EAF0-2EFF-46C3-A53B-6CB45D5D2ED3}" destId="{460E065C-2929-4539-B85D-E2C536AE4A8A}" srcOrd="1" destOrd="0" presId="urn:microsoft.com/office/officeart/2005/8/layout/orgChart1"/>
    <dgm:cxn modelId="{36B31F7D-D5A6-4B10-BAC9-3400BCA0E2A5}" type="presOf" srcId="{7A52A522-810C-4B74-B851-E077E1F3E9B3}" destId="{44955EA2-CBDD-4A98-81E3-9D5AFC6881BF}" srcOrd="1" destOrd="0" presId="urn:microsoft.com/office/officeart/2005/8/layout/orgChart1"/>
    <dgm:cxn modelId="{2F4C8AA4-4D4B-4977-9D64-9261C4715C23}" type="presOf" srcId="{A7F91364-8286-460E-BAF8-E5FF24F76C73}" destId="{1FF367BD-9743-4D25-8E6B-B21106C35967}" srcOrd="0" destOrd="0" presId="urn:microsoft.com/office/officeart/2005/8/layout/orgChart1"/>
    <dgm:cxn modelId="{40DB8E00-7059-4002-B734-5E3208EC884B}" srcId="{0602948C-55F8-4954-A0D3-EF90B1B41F8A}" destId="{F6F2F90D-E43C-4719-B762-FD0DC696EEBF}" srcOrd="1" destOrd="0" parTransId="{AC6C7041-CCC8-4D02-9CD5-1EE9E2FEA822}" sibTransId="{583D6CD1-FE57-4680-93D0-F70E31DB1C51}"/>
    <dgm:cxn modelId="{12089D8E-DA82-4528-AC0E-309B4D5E717B}" type="presOf" srcId="{3194A93A-8DC5-4C66-A561-0EA7E5CE21FD}" destId="{17F9B891-FFCE-4455-B791-A7A67BC52B03}" srcOrd="1" destOrd="0" presId="urn:microsoft.com/office/officeart/2005/8/layout/orgChart1"/>
    <dgm:cxn modelId="{F2F84CD9-9462-4AA4-BEDE-0ECD40722736}" type="presOf" srcId="{ACB4302F-D4AE-480C-930B-04898FBE6766}" destId="{53519EA6-5DE5-4705-8DA4-F3B85DF2CDDF}" srcOrd="1" destOrd="0" presId="urn:microsoft.com/office/officeart/2005/8/layout/orgChart1"/>
    <dgm:cxn modelId="{C3B3913C-476D-4DF5-8599-1D88203065BF}" type="presOf" srcId="{C4803270-954C-4BA9-8AB5-EE5618A57004}" destId="{EA5C1B9A-8264-45EB-AE6E-4A6C0ED66476}" srcOrd="1" destOrd="0" presId="urn:microsoft.com/office/officeart/2005/8/layout/orgChart1"/>
    <dgm:cxn modelId="{97684CE4-EA96-444E-AFE1-2C1C25B3F4FD}" type="presOf" srcId="{7A52A522-810C-4B74-B851-E077E1F3E9B3}" destId="{D43EDF69-1589-49CD-AFD8-519521AA4866}" srcOrd="0" destOrd="0" presId="urn:microsoft.com/office/officeart/2005/8/layout/orgChart1"/>
    <dgm:cxn modelId="{2ACAB029-8A4B-48B6-BC5E-F9EDB7E23B3C}" type="presOf" srcId="{D3F1C611-C758-4D3F-B16C-3839868B609A}" destId="{B14BDF27-6E89-4E9C-9D34-9205614FCA13}" srcOrd="0" destOrd="0" presId="urn:microsoft.com/office/officeart/2005/8/layout/orgChart1"/>
    <dgm:cxn modelId="{0588AE5B-13A4-4DA7-9F64-79714BC77F1C}" type="presOf" srcId="{D3C47E7B-BEED-499B-836B-55C69124E5DE}" destId="{4CF47DD3-48D4-4947-BEAC-0DA0A5803CD5}" srcOrd="1" destOrd="0" presId="urn:microsoft.com/office/officeart/2005/8/layout/orgChart1"/>
    <dgm:cxn modelId="{F34DCCBF-3959-40E1-810B-B9A09D1AB0F6}" srcId="{F6F2F90D-E43C-4719-B762-FD0DC696EEBF}" destId="{7A52A522-810C-4B74-B851-E077E1F3E9B3}" srcOrd="2" destOrd="0" parTransId="{75EAAD97-C58A-4810-B242-CED948E63A7B}" sibTransId="{15409DDA-B182-4D2A-911A-7DA6FEAF78F0}"/>
    <dgm:cxn modelId="{78A1B086-F7D6-43A1-9883-14723A4D70BC}" type="presOf" srcId="{ACB4302F-D4AE-480C-930B-04898FBE6766}" destId="{1CC572F0-D984-47FA-ACC7-E86DD6D32DF1}" srcOrd="0" destOrd="0" presId="urn:microsoft.com/office/officeart/2005/8/layout/orgChart1"/>
    <dgm:cxn modelId="{34634574-4550-4C61-A200-7F8350AFB6AA}" type="presOf" srcId="{D6FD863E-9216-4FE0-AE7A-375480FE3E92}" destId="{95F6AE07-92CC-4D9A-9BF0-98AF4603371F}" srcOrd="0" destOrd="0" presId="urn:microsoft.com/office/officeart/2005/8/layout/orgChart1"/>
    <dgm:cxn modelId="{BEA26E24-514C-4572-B0C1-4251F983D75E}" srcId="{D3C47E7B-BEED-499B-836B-55C69124E5DE}" destId="{D3F1C611-C758-4D3F-B16C-3839868B609A}" srcOrd="1" destOrd="0" parTransId="{C3262FB3-9FED-4D0B-B3F3-C63E74743D29}" sibTransId="{2178CDF8-8A5F-4C96-B565-EDF0AE97B3BD}"/>
    <dgm:cxn modelId="{81BA16A2-7BB1-4B4C-9DF5-02A64540F876}" srcId="{F6F2F90D-E43C-4719-B762-FD0DC696EEBF}" destId="{3194A93A-8DC5-4C66-A561-0EA7E5CE21FD}" srcOrd="0" destOrd="0" parTransId="{F9C493F3-42EA-4291-B105-92EBD07195D6}" sibTransId="{F8C7C06B-86CB-4865-BB64-E266FCC6CC99}"/>
    <dgm:cxn modelId="{33EC90DE-A5F7-4D2C-BFB5-22BA9048416F}" srcId="{0602948C-55F8-4954-A0D3-EF90B1B41F8A}" destId="{4510EAF0-2EFF-46C3-A53B-6CB45D5D2ED3}" srcOrd="0" destOrd="0" parTransId="{D6FD863E-9216-4FE0-AE7A-375480FE3E92}" sibTransId="{87CD9BDA-D43C-41C9-9C85-232758FF906E}"/>
    <dgm:cxn modelId="{DFB49B1D-498A-470E-8411-10721CA127FD}" srcId="{A7F91364-8286-460E-BAF8-E5FF24F76C73}" destId="{0602948C-55F8-4954-A0D3-EF90B1B41F8A}" srcOrd="0" destOrd="0" parTransId="{902EDDB5-1B19-46F8-A616-0A8E426DFD53}" sibTransId="{0A584CA5-1691-4B11-BCEA-66B4D9AD7DFB}"/>
    <dgm:cxn modelId="{927E5765-B378-4FFC-BD9B-2A2F7D2194C8}" srcId="{D3C47E7B-BEED-499B-836B-55C69124E5DE}" destId="{C4803270-954C-4BA9-8AB5-EE5618A57004}" srcOrd="0" destOrd="0" parTransId="{774A52AB-67F5-4DAD-B8D6-E21BEA2EC480}" sibTransId="{9E36F0ED-95B4-44E7-91C7-06AC14356715}"/>
    <dgm:cxn modelId="{18891071-C826-437F-87BB-E0CDD6BB768B}" type="presParOf" srcId="{1FF367BD-9743-4D25-8E6B-B21106C35967}" destId="{5A7E8BE9-B592-4F2C-AF20-D028FF3108C1}" srcOrd="0" destOrd="0" presId="urn:microsoft.com/office/officeart/2005/8/layout/orgChart1"/>
    <dgm:cxn modelId="{EE13A957-4BE6-49E3-9B91-A55586DE04BE}" type="presParOf" srcId="{5A7E8BE9-B592-4F2C-AF20-D028FF3108C1}" destId="{96501E33-A358-400D-8F8E-2DC607F34932}" srcOrd="0" destOrd="0" presId="urn:microsoft.com/office/officeart/2005/8/layout/orgChart1"/>
    <dgm:cxn modelId="{975AF220-FD00-4923-8506-D31AEB2C6E4A}" type="presParOf" srcId="{96501E33-A358-400D-8F8E-2DC607F34932}" destId="{749BE86E-9D28-4307-8839-4937EC20E84F}" srcOrd="0" destOrd="0" presId="urn:microsoft.com/office/officeart/2005/8/layout/orgChart1"/>
    <dgm:cxn modelId="{168566EC-BBD9-4FEE-B05D-618268D5DAC4}" type="presParOf" srcId="{96501E33-A358-400D-8F8E-2DC607F34932}" destId="{84627BF4-695D-444E-BB05-AECE5C58B674}" srcOrd="1" destOrd="0" presId="urn:microsoft.com/office/officeart/2005/8/layout/orgChart1"/>
    <dgm:cxn modelId="{CE0DE01C-7EB6-4783-98AB-31732AF8420C}" type="presParOf" srcId="{5A7E8BE9-B592-4F2C-AF20-D028FF3108C1}" destId="{39DB243E-BAB4-4DE8-9DB9-367B9ECC4E93}" srcOrd="1" destOrd="0" presId="urn:microsoft.com/office/officeart/2005/8/layout/orgChart1"/>
    <dgm:cxn modelId="{08B74A77-C78C-4BFE-8120-93906A98CE94}" type="presParOf" srcId="{39DB243E-BAB4-4DE8-9DB9-367B9ECC4E93}" destId="{95F6AE07-92CC-4D9A-9BF0-98AF4603371F}" srcOrd="0" destOrd="0" presId="urn:microsoft.com/office/officeart/2005/8/layout/orgChart1"/>
    <dgm:cxn modelId="{0F8A8F33-AA24-41C1-B0E9-1071D83AA878}" type="presParOf" srcId="{39DB243E-BAB4-4DE8-9DB9-367B9ECC4E93}" destId="{CDDCE5C1-DE25-4699-9EE2-0F3F8809FDA5}" srcOrd="1" destOrd="0" presId="urn:microsoft.com/office/officeart/2005/8/layout/orgChart1"/>
    <dgm:cxn modelId="{5E0165B7-7F37-4B1B-8082-E9834C6FC863}" type="presParOf" srcId="{CDDCE5C1-DE25-4699-9EE2-0F3F8809FDA5}" destId="{A41C75FB-106C-492E-9002-0A42AA71BFB5}" srcOrd="0" destOrd="0" presId="urn:microsoft.com/office/officeart/2005/8/layout/orgChart1"/>
    <dgm:cxn modelId="{8F4DAF5B-F3C8-4CF3-9CA6-A5926C44886C}" type="presParOf" srcId="{A41C75FB-106C-492E-9002-0A42AA71BFB5}" destId="{193D7EB3-02EA-4DFF-B7EF-1330B25A405F}" srcOrd="0" destOrd="0" presId="urn:microsoft.com/office/officeart/2005/8/layout/orgChart1"/>
    <dgm:cxn modelId="{69BBC3E8-D438-4D93-AF90-CDEBB5FA4C45}" type="presParOf" srcId="{A41C75FB-106C-492E-9002-0A42AA71BFB5}" destId="{460E065C-2929-4539-B85D-E2C536AE4A8A}" srcOrd="1" destOrd="0" presId="urn:microsoft.com/office/officeart/2005/8/layout/orgChart1"/>
    <dgm:cxn modelId="{CDE5DCC5-F920-4ED2-891F-BED2267A7FD5}" type="presParOf" srcId="{CDDCE5C1-DE25-4699-9EE2-0F3F8809FDA5}" destId="{8A4873CF-0070-40E6-A025-1CAEB54F13C8}" srcOrd="1" destOrd="0" presId="urn:microsoft.com/office/officeart/2005/8/layout/orgChart1"/>
    <dgm:cxn modelId="{A3369F72-24DA-4A47-BC33-80803CC06E62}" type="presParOf" srcId="{8A4873CF-0070-40E6-A025-1CAEB54F13C8}" destId="{45ABB2FF-3F07-4F5B-8939-D67B9342461D}" srcOrd="0" destOrd="0" presId="urn:microsoft.com/office/officeart/2005/8/layout/orgChart1"/>
    <dgm:cxn modelId="{80DC484D-4C5B-4114-A728-54801A6953CE}" type="presParOf" srcId="{8A4873CF-0070-40E6-A025-1CAEB54F13C8}" destId="{DB4DC021-E2BF-43C2-8A13-47AD5E1EECFF}" srcOrd="1" destOrd="0" presId="urn:microsoft.com/office/officeart/2005/8/layout/orgChart1"/>
    <dgm:cxn modelId="{E12D9351-3C4C-4285-A5F2-C8B3A9343EDD}" type="presParOf" srcId="{DB4DC021-E2BF-43C2-8A13-47AD5E1EECFF}" destId="{E4507026-DA5C-4A74-BB0B-3BE43DB25913}" srcOrd="0" destOrd="0" presId="urn:microsoft.com/office/officeart/2005/8/layout/orgChart1"/>
    <dgm:cxn modelId="{EA5815D2-73AD-4654-90E3-EF250D8D13DE}" type="presParOf" srcId="{E4507026-DA5C-4A74-BB0B-3BE43DB25913}" destId="{8D3B450F-9A9C-4755-8026-9828BE1C54C0}" srcOrd="0" destOrd="0" presId="urn:microsoft.com/office/officeart/2005/8/layout/orgChart1"/>
    <dgm:cxn modelId="{35028B39-7A5F-4498-931A-24B4C7BE7533}" type="presParOf" srcId="{E4507026-DA5C-4A74-BB0B-3BE43DB25913}" destId="{4CF47DD3-48D4-4947-BEAC-0DA0A5803CD5}" srcOrd="1" destOrd="0" presId="urn:microsoft.com/office/officeart/2005/8/layout/orgChart1"/>
    <dgm:cxn modelId="{B30EFFA0-6F2D-47EF-94E4-068EA260F771}" type="presParOf" srcId="{DB4DC021-E2BF-43C2-8A13-47AD5E1EECFF}" destId="{553CB4AA-051C-4DB2-B4DF-CF6BDA7119CF}" srcOrd="1" destOrd="0" presId="urn:microsoft.com/office/officeart/2005/8/layout/orgChart1"/>
    <dgm:cxn modelId="{CF60C5BC-56CA-4A01-9A9A-4D32A658BB9E}" type="presParOf" srcId="{553CB4AA-051C-4DB2-B4DF-CF6BDA7119CF}" destId="{84611339-BA4A-48CF-9D91-40F22B5C7503}" srcOrd="0" destOrd="0" presId="urn:microsoft.com/office/officeart/2005/8/layout/orgChart1"/>
    <dgm:cxn modelId="{C36B9E02-06C6-445C-B221-F539FCFD6F30}" type="presParOf" srcId="{553CB4AA-051C-4DB2-B4DF-CF6BDA7119CF}" destId="{788246E0-1ABE-4AB4-9AA2-58108D4F0B1D}" srcOrd="1" destOrd="0" presId="urn:microsoft.com/office/officeart/2005/8/layout/orgChart1"/>
    <dgm:cxn modelId="{E67A16D7-D9AB-4CCC-97B4-8298F3520440}" type="presParOf" srcId="{788246E0-1ABE-4AB4-9AA2-58108D4F0B1D}" destId="{C13F8DDB-E1C7-4EC6-9965-06E9B2A622F2}" srcOrd="0" destOrd="0" presId="urn:microsoft.com/office/officeart/2005/8/layout/orgChart1"/>
    <dgm:cxn modelId="{21595CDA-4A84-45DF-8BC6-A659FB0DCE93}" type="presParOf" srcId="{C13F8DDB-E1C7-4EC6-9965-06E9B2A622F2}" destId="{88B9896A-CDD1-4EC5-8397-F54CE0B3D2B6}" srcOrd="0" destOrd="0" presId="urn:microsoft.com/office/officeart/2005/8/layout/orgChart1"/>
    <dgm:cxn modelId="{4F491A24-DFFD-4B8E-ADB3-AD76C0D32A36}" type="presParOf" srcId="{C13F8DDB-E1C7-4EC6-9965-06E9B2A622F2}" destId="{EA5C1B9A-8264-45EB-AE6E-4A6C0ED66476}" srcOrd="1" destOrd="0" presId="urn:microsoft.com/office/officeart/2005/8/layout/orgChart1"/>
    <dgm:cxn modelId="{407C5717-C804-4CB9-A6BE-4426C5536D77}" type="presParOf" srcId="{788246E0-1ABE-4AB4-9AA2-58108D4F0B1D}" destId="{31BFF91B-BB08-4BCD-BBA0-F10E19952929}" srcOrd="1" destOrd="0" presId="urn:microsoft.com/office/officeart/2005/8/layout/orgChart1"/>
    <dgm:cxn modelId="{21774A16-731A-4484-AD33-E394DF1F7975}" type="presParOf" srcId="{788246E0-1ABE-4AB4-9AA2-58108D4F0B1D}" destId="{9BF60FCC-E705-49D0-9B2C-83C7EC04B190}" srcOrd="2" destOrd="0" presId="urn:microsoft.com/office/officeart/2005/8/layout/orgChart1"/>
    <dgm:cxn modelId="{FD32078E-174E-4E28-B4A4-B0619B3070DA}" type="presParOf" srcId="{553CB4AA-051C-4DB2-B4DF-CF6BDA7119CF}" destId="{49007AC1-F223-4345-8DBA-8EE53B20B72E}" srcOrd="2" destOrd="0" presId="urn:microsoft.com/office/officeart/2005/8/layout/orgChart1"/>
    <dgm:cxn modelId="{FB2A74E0-0098-4F61-82FC-6C1A4F069F28}" type="presParOf" srcId="{553CB4AA-051C-4DB2-B4DF-CF6BDA7119CF}" destId="{3C83CDF9-1A90-4828-BE4E-C99EBBBBA6B1}" srcOrd="3" destOrd="0" presId="urn:microsoft.com/office/officeart/2005/8/layout/orgChart1"/>
    <dgm:cxn modelId="{BB2C7CA1-C9ED-413D-B55B-A9CE10B71B5E}" type="presParOf" srcId="{3C83CDF9-1A90-4828-BE4E-C99EBBBBA6B1}" destId="{4398DF9E-3BC4-4E59-9544-3B7147286F77}" srcOrd="0" destOrd="0" presId="urn:microsoft.com/office/officeart/2005/8/layout/orgChart1"/>
    <dgm:cxn modelId="{934B1979-872E-4988-B1E2-2642C1D129D5}" type="presParOf" srcId="{4398DF9E-3BC4-4E59-9544-3B7147286F77}" destId="{B14BDF27-6E89-4E9C-9D34-9205614FCA13}" srcOrd="0" destOrd="0" presId="urn:microsoft.com/office/officeart/2005/8/layout/orgChart1"/>
    <dgm:cxn modelId="{908C7123-14D5-477B-9A08-9324B33C498D}" type="presParOf" srcId="{4398DF9E-3BC4-4E59-9544-3B7147286F77}" destId="{AEDEA02B-91F5-4B07-84CB-CB21F028CBA6}" srcOrd="1" destOrd="0" presId="urn:microsoft.com/office/officeart/2005/8/layout/orgChart1"/>
    <dgm:cxn modelId="{80F30520-6C91-43F3-B2BE-AB695F65C4B7}" type="presParOf" srcId="{3C83CDF9-1A90-4828-BE4E-C99EBBBBA6B1}" destId="{EB230D2C-124D-4ABB-8316-739421B742E1}" srcOrd="1" destOrd="0" presId="urn:microsoft.com/office/officeart/2005/8/layout/orgChart1"/>
    <dgm:cxn modelId="{B274A415-164E-4E06-9754-A8AEB96D8FE3}" type="presParOf" srcId="{3C83CDF9-1A90-4828-BE4E-C99EBBBBA6B1}" destId="{7A96787C-E0F5-4959-8AB1-427B845C74A7}" srcOrd="2" destOrd="0" presId="urn:microsoft.com/office/officeart/2005/8/layout/orgChart1"/>
    <dgm:cxn modelId="{1D404AD1-E67C-4418-883F-ACDBF67049FA}" type="presParOf" srcId="{DB4DC021-E2BF-43C2-8A13-47AD5E1EECFF}" destId="{B67D17A0-BED1-48F9-A145-12C012FB81C1}" srcOrd="2" destOrd="0" presId="urn:microsoft.com/office/officeart/2005/8/layout/orgChart1"/>
    <dgm:cxn modelId="{06EEEEF4-683C-4D62-82A7-C52E201976EA}" type="presParOf" srcId="{8A4873CF-0070-40E6-A025-1CAEB54F13C8}" destId="{5F14BCD3-51BC-44A4-8E7B-0BBBA3C08DE7}" srcOrd="2" destOrd="0" presId="urn:microsoft.com/office/officeart/2005/8/layout/orgChart1"/>
    <dgm:cxn modelId="{1E2F1B32-3CCB-4C7D-83B7-B585EEC1DEF0}" type="presParOf" srcId="{8A4873CF-0070-40E6-A025-1CAEB54F13C8}" destId="{79F59822-6BF4-4FB4-B536-BF662AC4611A}" srcOrd="3" destOrd="0" presId="urn:microsoft.com/office/officeart/2005/8/layout/orgChart1"/>
    <dgm:cxn modelId="{7BEA0EB6-38DA-49DE-9EAF-4260CD6AEE66}" type="presParOf" srcId="{79F59822-6BF4-4FB4-B536-BF662AC4611A}" destId="{BA353B3E-E98C-444A-AC0B-3E5FDB5C7C8C}" srcOrd="0" destOrd="0" presId="urn:microsoft.com/office/officeart/2005/8/layout/orgChart1"/>
    <dgm:cxn modelId="{72D6EE40-CBFC-4C62-ACE1-695F183B7A2A}" type="presParOf" srcId="{BA353B3E-E98C-444A-AC0B-3E5FDB5C7C8C}" destId="{30D6B87A-24F4-46A5-8658-88F7AB45B850}" srcOrd="0" destOrd="0" presId="urn:microsoft.com/office/officeart/2005/8/layout/orgChart1"/>
    <dgm:cxn modelId="{3EB54728-F487-4BA3-BAB3-FF4B6C3DB667}" type="presParOf" srcId="{BA353B3E-E98C-444A-AC0B-3E5FDB5C7C8C}" destId="{C884C1D6-398F-4D45-9FBD-C2F36B923F9A}" srcOrd="1" destOrd="0" presId="urn:microsoft.com/office/officeart/2005/8/layout/orgChart1"/>
    <dgm:cxn modelId="{D4AC02B9-E42A-4426-AC5C-27709050EDD1}" type="presParOf" srcId="{79F59822-6BF4-4FB4-B536-BF662AC4611A}" destId="{0C9EA06F-0D18-4B2F-BA49-64EBB3D91F1C}" srcOrd="1" destOrd="0" presId="urn:microsoft.com/office/officeart/2005/8/layout/orgChart1"/>
    <dgm:cxn modelId="{4ED9889F-AE70-4A4B-858D-31D37A380F43}" type="presParOf" srcId="{79F59822-6BF4-4FB4-B536-BF662AC4611A}" destId="{E451CC6C-EFE5-424D-8FA5-C54CB3E46A40}" srcOrd="2" destOrd="0" presId="urn:microsoft.com/office/officeart/2005/8/layout/orgChart1"/>
    <dgm:cxn modelId="{C523C879-1E06-4D84-AF5B-009F194C6003}" type="presParOf" srcId="{CDDCE5C1-DE25-4699-9EE2-0F3F8809FDA5}" destId="{D6AF6C7C-6064-4130-AB76-3AA06A36BC5A}" srcOrd="2" destOrd="0" presId="urn:microsoft.com/office/officeart/2005/8/layout/orgChart1"/>
    <dgm:cxn modelId="{DEC865FB-210B-4CF3-9F3D-3F52C4880E72}" type="presParOf" srcId="{39DB243E-BAB4-4DE8-9DB9-367B9ECC4E93}" destId="{7EFE6504-F56B-4E15-A292-D64ACCAE7BD7}" srcOrd="2" destOrd="0" presId="urn:microsoft.com/office/officeart/2005/8/layout/orgChart1"/>
    <dgm:cxn modelId="{688E5F10-3298-4CCD-BDEC-7C3C69C0B37C}" type="presParOf" srcId="{39DB243E-BAB4-4DE8-9DB9-367B9ECC4E93}" destId="{6D8A4295-50AD-4977-BF44-B8F13D33128B}" srcOrd="3" destOrd="0" presId="urn:microsoft.com/office/officeart/2005/8/layout/orgChart1"/>
    <dgm:cxn modelId="{FF343751-7458-41B7-A000-9EFD8B2AFF24}" type="presParOf" srcId="{6D8A4295-50AD-4977-BF44-B8F13D33128B}" destId="{9A1C6CEF-AE7D-42FB-A699-95F1E56C13A7}" srcOrd="0" destOrd="0" presId="urn:microsoft.com/office/officeart/2005/8/layout/orgChart1"/>
    <dgm:cxn modelId="{9EF85B2F-9A5A-432D-8B9B-9F2D751BCCA8}" type="presParOf" srcId="{9A1C6CEF-AE7D-42FB-A699-95F1E56C13A7}" destId="{176ADA8A-15F1-4B52-8086-C75DCE30D875}" srcOrd="0" destOrd="0" presId="urn:microsoft.com/office/officeart/2005/8/layout/orgChart1"/>
    <dgm:cxn modelId="{136EEF42-6561-4BA7-BD8B-AF1384681863}" type="presParOf" srcId="{9A1C6CEF-AE7D-42FB-A699-95F1E56C13A7}" destId="{F68F730E-28E4-40E9-96FC-9D2ECA6DC80D}" srcOrd="1" destOrd="0" presId="urn:microsoft.com/office/officeart/2005/8/layout/orgChart1"/>
    <dgm:cxn modelId="{EDD0089D-6414-4A5E-ACC9-5FCA1A7D8705}" type="presParOf" srcId="{6D8A4295-50AD-4977-BF44-B8F13D33128B}" destId="{1A778ECD-E8BD-4238-B314-1711561BE8DB}" srcOrd="1" destOrd="0" presId="urn:microsoft.com/office/officeart/2005/8/layout/orgChart1"/>
    <dgm:cxn modelId="{14A8FA6C-5B48-4B86-A8E6-C668F585FA37}" type="presParOf" srcId="{1A778ECD-E8BD-4238-B314-1711561BE8DB}" destId="{42ADACBC-0808-4195-80D4-C7D07C7EA7AB}" srcOrd="0" destOrd="0" presId="urn:microsoft.com/office/officeart/2005/8/layout/orgChart1"/>
    <dgm:cxn modelId="{6768F52E-46C3-46CD-B147-4CFAEB3FEFE3}" type="presParOf" srcId="{1A778ECD-E8BD-4238-B314-1711561BE8DB}" destId="{EB567545-4343-4EFA-A253-5AA34813E18E}" srcOrd="1" destOrd="0" presId="urn:microsoft.com/office/officeart/2005/8/layout/orgChart1"/>
    <dgm:cxn modelId="{DBF2C96B-2CE8-4C00-9D13-815B18B8961D}" type="presParOf" srcId="{EB567545-4343-4EFA-A253-5AA34813E18E}" destId="{3C3B3816-31EB-47FC-BDC8-D7475289DDC5}" srcOrd="0" destOrd="0" presId="urn:microsoft.com/office/officeart/2005/8/layout/orgChart1"/>
    <dgm:cxn modelId="{7226998A-F7A7-4970-B19F-6CB8BC51E919}" type="presParOf" srcId="{3C3B3816-31EB-47FC-BDC8-D7475289DDC5}" destId="{7E0F1287-20AD-46C1-8E80-4E23D3F37304}" srcOrd="0" destOrd="0" presId="urn:microsoft.com/office/officeart/2005/8/layout/orgChart1"/>
    <dgm:cxn modelId="{1868741E-5BCB-440F-833D-3FD8D77BBE1B}" type="presParOf" srcId="{3C3B3816-31EB-47FC-BDC8-D7475289DDC5}" destId="{17F9B891-FFCE-4455-B791-A7A67BC52B03}" srcOrd="1" destOrd="0" presId="urn:microsoft.com/office/officeart/2005/8/layout/orgChart1"/>
    <dgm:cxn modelId="{4E0356ED-582B-44FD-BC4F-D8CAAC2D9786}" type="presParOf" srcId="{EB567545-4343-4EFA-A253-5AA34813E18E}" destId="{8DB71B65-0DDD-43A1-B37A-5F57CF522647}" srcOrd="1" destOrd="0" presId="urn:microsoft.com/office/officeart/2005/8/layout/orgChart1"/>
    <dgm:cxn modelId="{59667E63-6FA6-4230-98E2-F6D34418A9E3}" type="presParOf" srcId="{EB567545-4343-4EFA-A253-5AA34813E18E}" destId="{56B1A846-401C-49F6-9549-51B50BEEBD6E}" srcOrd="2" destOrd="0" presId="urn:microsoft.com/office/officeart/2005/8/layout/orgChart1"/>
    <dgm:cxn modelId="{46B711CF-B812-44DC-8400-1405B0477B74}" type="presParOf" srcId="{1A778ECD-E8BD-4238-B314-1711561BE8DB}" destId="{BCC32D97-03F6-458C-A40C-225543C34DD0}" srcOrd="2" destOrd="0" presId="urn:microsoft.com/office/officeart/2005/8/layout/orgChart1"/>
    <dgm:cxn modelId="{CD831567-7F9F-4C80-BBA2-B2CDF528BFA9}" type="presParOf" srcId="{1A778ECD-E8BD-4238-B314-1711561BE8DB}" destId="{9D6C2AB0-EC20-4BBE-A6DC-27810ADBA51C}" srcOrd="3" destOrd="0" presId="urn:microsoft.com/office/officeart/2005/8/layout/orgChart1"/>
    <dgm:cxn modelId="{99263C47-7D53-46B3-955A-1ACCDDC9345A}" type="presParOf" srcId="{9D6C2AB0-EC20-4BBE-A6DC-27810ADBA51C}" destId="{4C7B2C6C-A059-4FB7-8713-4FFB8B136F82}" srcOrd="0" destOrd="0" presId="urn:microsoft.com/office/officeart/2005/8/layout/orgChart1"/>
    <dgm:cxn modelId="{DE4396F9-A0DA-4D2C-A33C-3A90F3FD5593}" type="presParOf" srcId="{4C7B2C6C-A059-4FB7-8713-4FFB8B136F82}" destId="{1CC572F0-D984-47FA-ACC7-E86DD6D32DF1}" srcOrd="0" destOrd="0" presId="urn:microsoft.com/office/officeart/2005/8/layout/orgChart1"/>
    <dgm:cxn modelId="{7359BDDA-A9FD-4B6C-AAE8-9FB9108D6910}" type="presParOf" srcId="{4C7B2C6C-A059-4FB7-8713-4FFB8B136F82}" destId="{53519EA6-5DE5-4705-8DA4-F3B85DF2CDDF}" srcOrd="1" destOrd="0" presId="urn:microsoft.com/office/officeart/2005/8/layout/orgChart1"/>
    <dgm:cxn modelId="{02B9E972-5D0D-4FD9-B752-76C5D8AE1ADB}" type="presParOf" srcId="{9D6C2AB0-EC20-4BBE-A6DC-27810ADBA51C}" destId="{623A6F73-9C90-4BC0-B44F-C26E80D1CD8D}" srcOrd="1" destOrd="0" presId="urn:microsoft.com/office/officeart/2005/8/layout/orgChart1"/>
    <dgm:cxn modelId="{49AD48CD-9A14-4CC7-9A09-E8FD47A9ED0A}" type="presParOf" srcId="{9D6C2AB0-EC20-4BBE-A6DC-27810ADBA51C}" destId="{E537C89F-BAF4-4B26-953F-319D830C4F36}" srcOrd="2" destOrd="0" presId="urn:microsoft.com/office/officeart/2005/8/layout/orgChart1"/>
    <dgm:cxn modelId="{61F0B74F-9B4E-451E-A537-8A5339333ED4}" type="presParOf" srcId="{1A778ECD-E8BD-4238-B314-1711561BE8DB}" destId="{E9964A2C-48F2-4CFB-8F54-0B229BA8A72A}" srcOrd="4" destOrd="0" presId="urn:microsoft.com/office/officeart/2005/8/layout/orgChart1"/>
    <dgm:cxn modelId="{323FFAEB-9C64-4419-9DEB-D27B11F20741}" type="presParOf" srcId="{1A778ECD-E8BD-4238-B314-1711561BE8DB}" destId="{2AF933FA-CF5D-4593-A0EE-F4F9F5647060}" srcOrd="5" destOrd="0" presId="urn:microsoft.com/office/officeart/2005/8/layout/orgChart1"/>
    <dgm:cxn modelId="{4BF4432D-FA96-4CE1-BB0C-A3638A2FC713}" type="presParOf" srcId="{2AF933FA-CF5D-4593-A0EE-F4F9F5647060}" destId="{F6BDA10A-F512-487D-B60A-A814E9A9A321}" srcOrd="0" destOrd="0" presId="urn:microsoft.com/office/officeart/2005/8/layout/orgChart1"/>
    <dgm:cxn modelId="{8B6A8804-0B64-4E1F-8DC8-4BB48311B4FE}" type="presParOf" srcId="{F6BDA10A-F512-487D-B60A-A814E9A9A321}" destId="{D43EDF69-1589-49CD-AFD8-519521AA4866}" srcOrd="0" destOrd="0" presId="urn:microsoft.com/office/officeart/2005/8/layout/orgChart1"/>
    <dgm:cxn modelId="{2DC1BCF2-5037-4B40-8182-120375695866}" type="presParOf" srcId="{F6BDA10A-F512-487D-B60A-A814E9A9A321}" destId="{44955EA2-CBDD-4A98-81E3-9D5AFC6881BF}" srcOrd="1" destOrd="0" presId="urn:microsoft.com/office/officeart/2005/8/layout/orgChart1"/>
    <dgm:cxn modelId="{48F8BB40-0BEB-413C-BF56-37430940A28F}" type="presParOf" srcId="{2AF933FA-CF5D-4593-A0EE-F4F9F5647060}" destId="{33C86E02-AFB3-4009-801C-BF44137BD134}" srcOrd="1" destOrd="0" presId="urn:microsoft.com/office/officeart/2005/8/layout/orgChart1"/>
    <dgm:cxn modelId="{E12A45DD-795D-4714-AD84-ECF84B7CDB2C}" type="presParOf" srcId="{2AF933FA-CF5D-4593-A0EE-F4F9F5647060}" destId="{B3239761-06D5-4824-8E2E-14FDDD577172}" srcOrd="2" destOrd="0" presId="urn:microsoft.com/office/officeart/2005/8/layout/orgChart1"/>
    <dgm:cxn modelId="{674ABFF4-C259-48E0-AC29-158AC5240E46}" type="presParOf" srcId="{6D8A4295-50AD-4977-BF44-B8F13D33128B}" destId="{4E1E14C7-B89A-4BF6-950B-D46463077C03}" srcOrd="2" destOrd="0" presId="urn:microsoft.com/office/officeart/2005/8/layout/orgChart1"/>
    <dgm:cxn modelId="{3492D771-2F6A-40F2-A4B2-96A62E7EC532}" type="presParOf" srcId="{5A7E8BE9-B592-4F2C-AF20-D028FF3108C1}" destId="{CF6A960B-51D7-426D-B341-61E90475E00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751067-C295-448D-80FC-2AEF14D3B5DB}">
      <dsp:nvSpPr>
        <dsp:cNvPr id="0" name=""/>
        <dsp:cNvSpPr/>
      </dsp:nvSpPr>
      <dsp:spPr>
        <a:xfrm>
          <a:off x="3048000" y="1742510"/>
          <a:ext cx="1668009" cy="5789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9489"/>
              </a:lnTo>
              <a:lnTo>
                <a:pt x="1668009" y="289489"/>
              </a:lnTo>
              <a:lnTo>
                <a:pt x="1668009" y="578978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4D5E9F-821F-404E-9B2A-6D22A4BFD065}">
      <dsp:nvSpPr>
        <dsp:cNvPr id="0" name=""/>
        <dsp:cNvSpPr/>
      </dsp:nvSpPr>
      <dsp:spPr>
        <a:xfrm>
          <a:off x="1379990" y="1742510"/>
          <a:ext cx="1668009" cy="578978"/>
        </a:xfrm>
        <a:custGeom>
          <a:avLst/>
          <a:gdLst/>
          <a:ahLst/>
          <a:cxnLst/>
          <a:rect l="0" t="0" r="0" b="0"/>
          <a:pathLst>
            <a:path>
              <a:moveTo>
                <a:pt x="1668009" y="0"/>
              </a:moveTo>
              <a:lnTo>
                <a:pt x="1668009" y="289489"/>
              </a:lnTo>
              <a:lnTo>
                <a:pt x="0" y="289489"/>
              </a:lnTo>
              <a:lnTo>
                <a:pt x="0" y="578978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BCD537-51F0-412E-B78C-8FF446F2CCA9}">
      <dsp:nvSpPr>
        <dsp:cNvPr id="0" name=""/>
        <dsp:cNvSpPr/>
      </dsp:nvSpPr>
      <dsp:spPr>
        <a:xfrm>
          <a:off x="2358739" y="363990"/>
          <a:ext cx="1378520" cy="1378520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4103D6-1449-4F2D-B0AC-E271C628A05F}">
      <dsp:nvSpPr>
        <dsp:cNvPr id="0" name=""/>
        <dsp:cNvSpPr/>
      </dsp:nvSpPr>
      <dsp:spPr>
        <a:xfrm>
          <a:off x="2358739" y="363990"/>
          <a:ext cx="1378520" cy="1378520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7A5148-1C77-4534-A57F-0C2FFAE100F9}">
      <dsp:nvSpPr>
        <dsp:cNvPr id="0" name=""/>
        <dsp:cNvSpPr/>
      </dsp:nvSpPr>
      <dsp:spPr>
        <a:xfrm>
          <a:off x="1669479" y="612123"/>
          <a:ext cx="2757041" cy="882253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smtClean="0">
              <a:latin typeface="Times New Roman" pitchFamily="18" charset="0"/>
              <a:cs typeface="Times New Roman" pitchFamily="18" charset="0"/>
            </a:rPr>
            <a:t>İş sözleşmesinin fesihle sona ermesi </a:t>
          </a:r>
          <a:endParaRPr lang="tr-TR" sz="2200" kern="1200" dirty="0"/>
        </a:p>
      </dsp:txBody>
      <dsp:txXfrm>
        <a:off x="1669479" y="612123"/>
        <a:ext cx="2757041" cy="882253"/>
      </dsp:txXfrm>
    </dsp:sp>
    <dsp:sp modelId="{73D73E2F-4219-4FF1-9E70-0B94A92C7E21}">
      <dsp:nvSpPr>
        <dsp:cNvPr id="0" name=""/>
        <dsp:cNvSpPr/>
      </dsp:nvSpPr>
      <dsp:spPr>
        <a:xfrm>
          <a:off x="690729" y="2321489"/>
          <a:ext cx="1378520" cy="1378520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D7BC76-35AC-4C6B-91E8-11C9DAFF2F8E}">
      <dsp:nvSpPr>
        <dsp:cNvPr id="0" name=""/>
        <dsp:cNvSpPr/>
      </dsp:nvSpPr>
      <dsp:spPr>
        <a:xfrm>
          <a:off x="690729" y="2321489"/>
          <a:ext cx="1378520" cy="1378520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19E1C1-317A-4B0E-932E-BB93E74EBCE7}">
      <dsp:nvSpPr>
        <dsp:cNvPr id="0" name=""/>
        <dsp:cNvSpPr/>
      </dsp:nvSpPr>
      <dsp:spPr>
        <a:xfrm>
          <a:off x="1469" y="2569622"/>
          <a:ext cx="2757041" cy="882253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smtClean="0"/>
            <a:t>Süreli Fesih</a:t>
          </a:r>
          <a:endParaRPr lang="tr-TR" sz="2200" kern="1200" dirty="0"/>
        </a:p>
      </dsp:txBody>
      <dsp:txXfrm>
        <a:off x="1469" y="2569622"/>
        <a:ext cx="2757041" cy="882253"/>
      </dsp:txXfrm>
    </dsp:sp>
    <dsp:sp modelId="{7997C4B5-739D-4E8A-B2DA-8DD0CF1CB9C3}">
      <dsp:nvSpPr>
        <dsp:cNvPr id="0" name=""/>
        <dsp:cNvSpPr/>
      </dsp:nvSpPr>
      <dsp:spPr>
        <a:xfrm>
          <a:off x="4026749" y="2321489"/>
          <a:ext cx="1378520" cy="1378520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72EBB5-13C2-45E1-8A86-CC91A7C25EB8}">
      <dsp:nvSpPr>
        <dsp:cNvPr id="0" name=""/>
        <dsp:cNvSpPr/>
      </dsp:nvSpPr>
      <dsp:spPr>
        <a:xfrm>
          <a:off x="4026749" y="2321489"/>
          <a:ext cx="1378520" cy="1378520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D8D759-BFEB-41A4-B566-F09D2F1263A0}">
      <dsp:nvSpPr>
        <dsp:cNvPr id="0" name=""/>
        <dsp:cNvSpPr/>
      </dsp:nvSpPr>
      <dsp:spPr>
        <a:xfrm>
          <a:off x="3337489" y="2569622"/>
          <a:ext cx="2757041" cy="882253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smtClean="0"/>
            <a:t>Haklı Nedenle Derhal Fesih </a:t>
          </a:r>
          <a:endParaRPr lang="tr-TR" sz="2200" kern="1200" dirty="0"/>
        </a:p>
      </dsp:txBody>
      <dsp:txXfrm>
        <a:off x="3337489" y="2569622"/>
        <a:ext cx="2757041" cy="88225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964A2C-48F2-4CFB-8F54-0B229BA8A72A}">
      <dsp:nvSpPr>
        <dsp:cNvPr id="0" name=""/>
        <dsp:cNvSpPr/>
      </dsp:nvSpPr>
      <dsp:spPr>
        <a:xfrm>
          <a:off x="4614164" y="2034926"/>
          <a:ext cx="252183" cy="31606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60693"/>
              </a:lnTo>
              <a:lnTo>
                <a:pt x="252183" y="3160693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C32D97-03F6-458C-A40C-225543C34DD0}">
      <dsp:nvSpPr>
        <dsp:cNvPr id="0" name=""/>
        <dsp:cNvSpPr/>
      </dsp:nvSpPr>
      <dsp:spPr>
        <a:xfrm>
          <a:off x="4614164" y="2034926"/>
          <a:ext cx="252183" cy="19670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67027"/>
              </a:lnTo>
              <a:lnTo>
                <a:pt x="252183" y="1967027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ADACBC-0808-4195-80D4-C7D07C7EA7AB}">
      <dsp:nvSpPr>
        <dsp:cNvPr id="0" name=""/>
        <dsp:cNvSpPr/>
      </dsp:nvSpPr>
      <dsp:spPr>
        <a:xfrm>
          <a:off x="4614164" y="2034926"/>
          <a:ext cx="252183" cy="7733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73361"/>
              </a:lnTo>
              <a:lnTo>
                <a:pt x="252183" y="773361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FE6504-F56B-4E15-A292-D64ACCAE7BD7}">
      <dsp:nvSpPr>
        <dsp:cNvPr id="0" name=""/>
        <dsp:cNvSpPr/>
      </dsp:nvSpPr>
      <dsp:spPr>
        <a:xfrm>
          <a:off x="3971098" y="841259"/>
          <a:ext cx="1315554" cy="3530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6528"/>
              </a:lnTo>
              <a:lnTo>
                <a:pt x="1315554" y="176528"/>
              </a:lnTo>
              <a:lnTo>
                <a:pt x="1315554" y="353056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14BCD3-51BC-44A4-8E7B-0BBBA3C08DE7}">
      <dsp:nvSpPr>
        <dsp:cNvPr id="0" name=""/>
        <dsp:cNvSpPr/>
      </dsp:nvSpPr>
      <dsp:spPr>
        <a:xfrm>
          <a:off x="2655543" y="2034926"/>
          <a:ext cx="1017138" cy="3530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6528"/>
              </a:lnTo>
              <a:lnTo>
                <a:pt x="1017138" y="176528"/>
              </a:lnTo>
              <a:lnTo>
                <a:pt x="1017138" y="353056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007AC1-F223-4345-8DBA-8EE53B20B72E}">
      <dsp:nvSpPr>
        <dsp:cNvPr id="0" name=""/>
        <dsp:cNvSpPr/>
      </dsp:nvSpPr>
      <dsp:spPr>
        <a:xfrm>
          <a:off x="965917" y="3228592"/>
          <a:ext cx="252183" cy="19670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67027"/>
              </a:lnTo>
              <a:lnTo>
                <a:pt x="252183" y="1967027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611339-BA4A-48CF-9D91-40F22B5C7503}">
      <dsp:nvSpPr>
        <dsp:cNvPr id="0" name=""/>
        <dsp:cNvSpPr/>
      </dsp:nvSpPr>
      <dsp:spPr>
        <a:xfrm>
          <a:off x="965917" y="3228592"/>
          <a:ext cx="252183" cy="7733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73361"/>
              </a:lnTo>
              <a:lnTo>
                <a:pt x="252183" y="773361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ABB2FF-3F07-4F5B-8939-D67B9342461D}">
      <dsp:nvSpPr>
        <dsp:cNvPr id="0" name=""/>
        <dsp:cNvSpPr/>
      </dsp:nvSpPr>
      <dsp:spPr>
        <a:xfrm>
          <a:off x="1638405" y="2034926"/>
          <a:ext cx="1017138" cy="353056"/>
        </a:xfrm>
        <a:custGeom>
          <a:avLst/>
          <a:gdLst/>
          <a:ahLst/>
          <a:cxnLst/>
          <a:rect l="0" t="0" r="0" b="0"/>
          <a:pathLst>
            <a:path>
              <a:moveTo>
                <a:pt x="1017138" y="0"/>
              </a:moveTo>
              <a:lnTo>
                <a:pt x="1017138" y="176528"/>
              </a:lnTo>
              <a:lnTo>
                <a:pt x="0" y="176528"/>
              </a:lnTo>
              <a:lnTo>
                <a:pt x="0" y="353056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F6AE07-92CC-4D9A-9BF0-98AF4603371F}">
      <dsp:nvSpPr>
        <dsp:cNvPr id="0" name=""/>
        <dsp:cNvSpPr/>
      </dsp:nvSpPr>
      <dsp:spPr>
        <a:xfrm>
          <a:off x="2655543" y="841259"/>
          <a:ext cx="1315554" cy="353056"/>
        </a:xfrm>
        <a:custGeom>
          <a:avLst/>
          <a:gdLst/>
          <a:ahLst/>
          <a:cxnLst/>
          <a:rect l="0" t="0" r="0" b="0"/>
          <a:pathLst>
            <a:path>
              <a:moveTo>
                <a:pt x="1315554" y="0"/>
              </a:moveTo>
              <a:lnTo>
                <a:pt x="1315554" y="176528"/>
              </a:lnTo>
              <a:lnTo>
                <a:pt x="0" y="176528"/>
              </a:lnTo>
              <a:lnTo>
                <a:pt x="0" y="353056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9BE86E-9D28-4307-8839-4937EC20E84F}">
      <dsp:nvSpPr>
        <dsp:cNvPr id="0" name=""/>
        <dsp:cNvSpPr/>
      </dsp:nvSpPr>
      <dsp:spPr>
        <a:xfrm>
          <a:off x="3130487" y="649"/>
          <a:ext cx="1681220" cy="84061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latin typeface="Times New Roman" pitchFamily="18" charset="0"/>
              <a:cs typeface="Times New Roman" pitchFamily="18" charset="0"/>
            </a:rPr>
            <a:t>Geçerli/Makul Fesih Sebepleri </a:t>
          </a:r>
          <a:endParaRPr lang="tr-TR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130487" y="649"/>
        <a:ext cx="1681220" cy="840610"/>
      </dsp:txXfrm>
    </dsp:sp>
    <dsp:sp modelId="{193D7EB3-02EA-4DFF-B7EF-1330B25A405F}">
      <dsp:nvSpPr>
        <dsp:cNvPr id="0" name=""/>
        <dsp:cNvSpPr/>
      </dsp:nvSpPr>
      <dsp:spPr>
        <a:xfrm>
          <a:off x="1814933" y="1194316"/>
          <a:ext cx="1681220" cy="840610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latin typeface="Times New Roman" pitchFamily="18" charset="0"/>
              <a:cs typeface="Times New Roman" pitchFamily="18" charset="0"/>
            </a:rPr>
            <a:t>İşçinin Yetersizliği ve Davranışları </a:t>
          </a:r>
          <a:endParaRPr lang="tr-TR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814933" y="1194316"/>
        <a:ext cx="1681220" cy="840610"/>
      </dsp:txXfrm>
    </dsp:sp>
    <dsp:sp modelId="{8D3B450F-9A9C-4755-8026-9828BE1C54C0}">
      <dsp:nvSpPr>
        <dsp:cNvPr id="0" name=""/>
        <dsp:cNvSpPr/>
      </dsp:nvSpPr>
      <dsp:spPr>
        <a:xfrm>
          <a:off x="797795" y="2387982"/>
          <a:ext cx="1681220" cy="840610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latin typeface="Times New Roman" pitchFamily="18" charset="0"/>
              <a:cs typeface="Times New Roman" pitchFamily="18" charset="0"/>
            </a:rPr>
            <a:t>İşçinin Yetersizliği </a:t>
          </a:r>
          <a:endParaRPr lang="tr-TR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797795" y="2387982"/>
        <a:ext cx="1681220" cy="840610"/>
      </dsp:txXfrm>
    </dsp:sp>
    <dsp:sp modelId="{88B9896A-CDD1-4EC5-8397-F54CE0B3D2B6}">
      <dsp:nvSpPr>
        <dsp:cNvPr id="0" name=""/>
        <dsp:cNvSpPr/>
      </dsp:nvSpPr>
      <dsp:spPr>
        <a:xfrm>
          <a:off x="1218100" y="3581648"/>
          <a:ext cx="1681220" cy="840610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latin typeface="Times New Roman" pitchFamily="18" charset="0"/>
              <a:cs typeface="Times New Roman" pitchFamily="18" charset="0"/>
            </a:rPr>
            <a:t>İşçinin Fiziki Yetersizliği </a:t>
          </a:r>
          <a:endParaRPr lang="tr-TR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218100" y="3581648"/>
        <a:ext cx="1681220" cy="840610"/>
      </dsp:txXfrm>
    </dsp:sp>
    <dsp:sp modelId="{B14BDF27-6E89-4E9C-9D34-9205614FCA13}">
      <dsp:nvSpPr>
        <dsp:cNvPr id="0" name=""/>
        <dsp:cNvSpPr/>
      </dsp:nvSpPr>
      <dsp:spPr>
        <a:xfrm>
          <a:off x="1218100" y="4775315"/>
          <a:ext cx="1681220" cy="840610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latin typeface="Times New Roman" pitchFamily="18" charset="0"/>
              <a:cs typeface="Times New Roman" pitchFamily="18" charset="0"/>
            </a:rPr>
            <a:t>İşçinin Mesleki Yetersizliği </a:t>
          </a:r>
          <a:endParaRPr lang="tr-TR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218100" y="4775315"/>
        <a:ext cx="1681220" cy="840610"/>
      </dsp:txXfrm>
    </dsp:sp>
    <dsp:sp modelId="{30D6B87A-24F4-46A5-8658-88F7AB45B850}">
      <dsp:nvSpPr>
        <dsp:cNvPr id="0" name=""/>
        <dsp:cNvSpPr/>
      </dsp:nvSpPr>
      <dsp:spPr>
        <a:xfrm>
          <a:off x="2832071" y="2387982"/>
          <a:ext cx="1681220" cy="840610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latin typeface="Times New Roman" pitchFamily="18" charset="0"/>
              <a:cs typeface="Times New Roman" pitchFamily="18" charset="0"/>
            </a:rPr>
            <a:t>İşçinin Davranışları </a:t>
          </a:r>
          <a:endParaRPr lang="tr-TR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832071" y="2387982"/>
        <a:ext cx="1681220" cy="840610"/>
      </dsp:txXfrm>
    </dsp:sp>
    <dsp:sp modelId="{176ADA8A-15F1-4B52-8086-C75DCE30D875}">
      <dsp:nvSpPr>
        <dsp:cNvPr id="0" name=""/>
        <dsp:cNvSpPr/>
      </dsp:nvSpPr>
      <dsp:spPr>
        <a:xfrm>
          <a:off x="4446042" y="1194316"/>
          <a:ext cx="1681220" cy="840610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latin typeface="Times New Roman" pitchFamily="18" charset="0"/>
              <a:cs typeface="Times New Roman" pitchFamily="18" charset="0"/>
            </a:rPr>
            <a:t>İşin, İşyerinin ve İşletmenin Gerekleri </a:t>
          </a:r>
          <a:endParaRPr lang="tr-TR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446042" y="1194316"/>
        <a:ext cx="1681220" cy="840610"/>
      </dsp:txXfrm>
    </dsp:sp>
    <dsp:sp modelId="{7E0F1287-20AD-46C1-8E80-4E23D3F37304}">
      <dsp:nvSpPr>
        <dsp:cNvPr id="0" name=""/>
        <dsp:cNvSpPr/>
      </dsp:nvSpPr>
      <dsp:spPr>
        <a:xfrm>
          <a:off x="4866347" y="2387982"/>
          <a:ext cx="1681220" cy="840610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latin typeface="Times New Roman" pitchFamily="18" charset="0"/>
              <a:cs typeface="Times New Roman" pitchFamily="18" charset="0"/>
            </a:rPr>
            <a:t>Ekonomik Nedenler</a:t>
          </a:r>
        </a:p>
      </dsp:txBody>
      <dsp:txXfrm>
        <a:off x="4866347" y="2387982"/>
        <a:ext cx="1681220" cy="840610"/>
      </dsp:txXfrm>
    </dsp:sp>
    <dsp:sp modelId="{1CC572F0-D984-47FA-ACC7-E86DD6D32DF1}">
      <dsp:nvSpPr>
        <dsp:cNvPr id="0" name=""/>
        <dsp:cNvSpPr/>
      </dsp:nvSpPr>
      <dsp:spPr>
        <a:xfrm>
          <a:off x="4866347" y="3581648"/>
          <a:ext cx="1681220" cy="840610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latin typeface="Times New Roman" pitchFamily="18" charset="0"/>
              <a:cs typeface="Times New Roman" pitchFamily="18" charset="0"/>
            </a:rPr>
            <a:t>Yapısal Gerekler </a:t>
          </a:r>
        </a:p>
      </dsp:txBody>
      <dsp:txXfrm>
        <a:off x="4866347" y="3581648"/>
        <a:ext cx="1681220" cy="840610"/>
      </dsp:txXfrm>
    </dsp:sp>
    <dsp:sp modelId="{D43EDF69-1589-49CD-AFD8-519521AA4866}">
      <dsp:nvSpPr>
        <dsp:cNvPr id="0" name=""/>
        <dsp:cNvSpPr/>
      </dsp:nvSpPr>
      <dsp:spPr>
        <a:xfrm>
          <a:off x="4866347" y="4775315"/>
          <a:ext cx="1681220" cy="840610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latin typeface="Times New Roman" pitchFamily="18" charset="0"/>
              <a:cs typeface="Times New Roman" pitchFamily="18" charset="0"/>
            </a:rPr>
            <a:t>Yeni Bir Teknolojinin Uygulanması </a:t>
          </a:r>
        </a:p>
      </dsp:txBody>
      <dsp:txXfrm>
        <a:off x="4866347" y="4775315"/>
        <a:ext cx="1681220" cy="8406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8A289D-16B0-4FE4-8F92-7E7629926742}" type="datetimeFigureOut">
              <a:rPr lang="tr-TR" smtClean="0"/>
              <a:pPr/>
              <a:t>08.02.2018</a:t>
            </a:fld>
            <a:endParaRPr lang="tr-TR" dirty="0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 dirty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B7060B-B066-489A-B483-F802301B2F65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49467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9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3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1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5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pPr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azanci.com/kho2/ibb/files/tc4857.htm#6" TargetMode="Externa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azanci.com/kho2/ibb/files/tc4857.htm#6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2636913"/>
            <a:ext cx="9108504" cy="316835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8000"/>
                  <a:lumOff val="2000"/>
                  <a:alpha val="0"/>
                </a:schemeClr>
              </a:gs>
              <a:gs pos="50000">
                <a:schemeClr val="bg1">
                  <a:alpha val="48000"/>
                </a:schemeClr>
              </a:gs>
              <a:gs pos="100000">
                <a:schemeClr val="bg1">
                  <a:alpha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3528" y="2532960"/>
            <a:ext cx="8460432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tr-TR" altLang="ko-KR" sz="3600" b="1" dirty="0">
                <a:latin typeface="Arial" pitchFamily="34" charset="0"/>
                <a:ea typeface="맑은 고딕" pitchFamily="50" charset="-127"/>
                <a:cs typeface="Arial" pitchFamily="34" charset="0"/>
              </a:rPr>
              <a:t>İşyeri devrinin tarafların fesih hakkına etkisi, </a:t>
            </a:r>
            <a:r>
              <a:rPr lang="tr-TR" altLang="ko-KR" sz="3600" b="1" dirty="0" smtClean="0">
                <a:latin typeface="Arial" pitchFamily="34" charset="0"/>
                <a:ea typeface="맑은 고딕" pitchFamily="50" charset="-127"/>
                <a:cs typeface="Arial" pitchFamily="34" charset="0"/>
              </a:rPr>
              <a:t>İşyerinin </a:t>
            </a:r>
            <a:r>
              <a:rPr lang="tr-TR" altLang="ko-KR" sz="3600" b="1" dirty="0">
                <a:latin typeface="Arial" pitchFamily="34" charset="0"/>
                <a:ea typeface="맑은 고딕" pitchFamily="50" charset="-127"/>
                <a:cs typeface="Arial" pitchFamily="34" charset="0"/>
              </a:rPr>
              <a:t>kısmi devri ile asıl işveren alt işveren ilişkisi arasındaki ilişkisinin değerlendirilmesi ve işçinin değişen alt işverenler yanında çalışmaya devam etmesi hususu </a:t>
            </a:r>
            <a:endParaRPr lang="tr-TR" altLang="ko-KR" sz="3600" b="1" dirty="0" smtClean="0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619672" y="116632"/>
            <a:ext cx="7524328" cy="1069514"/>
          </a:xfrm>
        </p:spPr>
        <p:txBody>
          <a:bodyPr/>
          <a:lstStyle/>
          <a:p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İşyeri Devrinin 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Tarafların Fesih Hakkına Etkisi  </a:t>
            </a:r>
            <a:endParaRPr lang="tr-T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İçerik Yer Tutucusu"/>
          <p:cNvSpPr>
            <a:spLocks noGrp="1"/>
          </p:cNvSpPr>
          <p:nvPr>
            <p:ph idx="10"/>
          </p:nvPr>
        </p:nvSpPr>
        <p:spPr>
          <a:xfrm>
            <a:off x="1547664" y="1412776"/>
            <a:ext cx="7149480" cy="5011962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endParaRPr lang="tr-TR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tr-TR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İş Kanunu Madde 6 -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… </a:t>
            </a:r>
          </a:p>
          <a:p>
            <a:r>
              <a:rPr lang="tr-TR" sz="2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Devreden veya devralan işveren iş sözleşmesini sırf </a:t>
            </a:r>
            <a:r>
              <a:rPr lang="tr-TR" sz="2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işyerinin </a:t>
            </a:r>
            <a:r>
              <a:rPr lang="tr-TR" sz="2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veya işyerinin bir bölümünün devrinden dolayı </a:t>
            </a:r>
            <a:r>
              <a:rPr lang="tr-TR" sz="2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feshedemez </a:t>
            </a:r>
            <a:r>
              <a:rPr lang="tr-TR" sz="2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ve devir işçi yönünden fesih için haklı sebep </a:t>
            </a:r>
            <a:r>
              <a:rPr lang="tr-TR" sz="2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oluşturmaz</a:t>
            </a:r>
            <a:r>
              <a:rPr lang="tr-TR" sz="2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Devreden veya devralan işverenin ekonomik ve teknolojik sebeplerin yahut iş organizasyonu değişikliğinin gerekli kıldığı fesih hakları veya işçi ve işverenlerin haklı </a:t>
            </a:r>
            <a:r>
              <a:rPr lang="tr-TR" sz="2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sebeplerden </a:t>
            </a:r>
            <a:r>
              <a:rPr lang="tr-TR" sz="2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derhal fesih hakları saklıdır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tr-TR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932622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1624789094"/>
              </p:ext>
            </p:extLst>
          </p:nvPr>
        </p:nvGraphicFramePr>
        <p:xfrm>
          <a:off x="2292424" y="1700808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57649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Süreli Fesih Sebepleri  </a:t>
            </a:r>
            <a:endParaRPr lang="tr-T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İçerik Yer Tutucusu 5"/>
          <p:cNvGraphicFramePr>
            <a:graphicFrameLocks noGrp="1"/>
          </p:cNvGraphicFramePr>
          <p:nvPr>
            <p:ph idx="10"/>
            <p:extLst>
              <p:ext uri="{D42A27DB-BD31-4B8C-83A1-F6EECF244321}">
                <p14:modId xmlns:p14="http://schemas.microsoft.com/office/powerpoint/2010/main" val="1681308634"/>
              </p:ext>
            </p:extLst>
          </p:nvPr>
        </p:nvGraphicFramePr>
        <p:xfrm>
          <a:off x="1619250" y="1052785"/>
          <a:ext cx="7345363" cy="56165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535313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Başlık"/>
          <p:cNvSpPr>
            <a:spLocks noGrp="1"/>
          </p:cNvSpPr>
          <p:nvPr>
            <p:ph type="title"/>
          </p:nvPr>
        </p:nvSpPr>
        <p:spPr>
          <a:xfrm>
            <a:off x="1619672" y="116632"/>
            <a:ext cx="7524328" cy="1069514"/>
          </a:xfrm>
        </p:spPr>
        <p:txBody>
          <a:bodyPr/>
          <a:lstStyle/>
          <a:p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İşyerinin Kısmi Devri ve Asıl </a:t>
            </a:r>
            <a:b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İşveren – Alt İşveren İlişkisi </a:t>
            </a:r>
            <a:endParaRPr lang="tr-T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3 İçerik Yer Tutucusu"/>
          <p:cNvSpPr>
            <a:spLocks noGrp="1"/>
          </p:cNvSpPr>
          <p:nvPr>
            <p:ph idx="10"/>
          </p:nvPr>
        </p:nvSpPr>
        <p:spPr>
          <a:xfrm>
            <a:off x="1259632" y="1268760"/>
            <a:ext cx="7884368" cy="5589240"/>
          </a:xfrm>
        </p:spPr>
        <p:txBody>
          <a:bodyPr/>
          <a:lstStyle/>
          <a:p>
            <a:r>
              <a:rPr lang="tr-TR" sz="22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Her iki kavram arasındaki farklar;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İşyeri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bölümünde sırf yürütülen faaliyetin bir başkasına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devri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işyeri devri olarak nitelendirilemez. Çünkü işyeri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salt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bir faaliyetten oluş­maz. Bu nedenle, alt işverenle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yapılan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sözleşmede faaliyetin alt işveren tarafın­dan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sağlanması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dışında başka hiçbir maddi veya maddi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olmayan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unsurun ya da işgücünün devri söz konusu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değilse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burada bir alt işveren ilişkisi vardır ancak bir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işyeri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bölümünün devrinden söz edilemez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Devre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konu olan bölüm asıl işverenin organizasyon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alanından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tümüyle ayrılarak, artık işin bir bölümünün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yerine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getirilmesini ifade etmeye­cek tarzda başka bir işverene geçmişse, alt işveren ilişkisi söz konusu olmaz. Bu durumda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devralan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işveren, bu bölümü kendi organizasyon alanına dahil ettiğin­den, devredenin üretim süreci dışında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yapılandırdığından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salt bir bölüm devri ortaya çıkar.</a:t>
            </a:r>
          </a:p>
          <a:p>
            <a:r>
              <a:rPr lang="tr-TR" sz="2200" dirty="0" smtClean="0"/>
              <a:t/>
            </a:r>
            <a:br>
              <a:rPr lang="tr-TR" sz="2200" dirty="0" smtClean="0"/>
            </a:b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2702427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691680" y="260648"/>
            <a:ext cx="7272808" cy="6480719"/>
          </a:xfrm>
        </p:spPr>
        <p:txBody>
          <a:bodyPr/>
          <a:lstStyle/>
          <a:p>
            <a:endParaRPr lang="tr-TR" dirty="0" smtClean="0"/>
          </a:p>
          <a:p>
            <a:endParaRPr lang="tr-TR" dirty="0"/>
          </a:p>
          <a:p>
            <a:endParaRPr lang="tr-TR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!! İşyerinin kısmi devri ile asıl işveren – alt işveren </a:t>
            </a:r>
            <a:r>
              <a:rPr lang="tr-TR" sz="2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ilşikisi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bir arada bulunabilir. Aynı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organizasyon içinde yerine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getirilen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faaliyet ile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birlik­te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kimliğini koruyan bir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ekonomik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birlik olarak maddi olan ve/veya olmayan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unsurlar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 bir başkasına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devrediliyorsa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alt işveren ilişkisi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ile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işyeri bölümü devri bir arada gerçekleşmiş olur.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tr-TR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3428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619672" y="404664"/>
            <a:ext cx="7524328" cy="1069514"/>
          </a:xfrm>
        </p:spPr>
        <p:txBody>
          <a:bodyPr/>
          <a:lstStyle/>
          <a:p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İşçinin Değişen Alt İşverenler 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Yanında 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Çalışmaya Devam 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Etmesi </a:t>
            </a:r>
            <a:endParaRPr lang="tr-T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259632" y="1844824"/>
            <a:ext cx="7884368" cy="4608511"/>
          </a:xfrm>
        </p:spPr>
        <p:txBody>
          <a:bodyPr/>
          <a:lstStyle/>
          <a:p>
            <a:r>
              <a:rPr lang="tr-TR" sz="22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Yargıtay Kararı:</a:t>
            </a:r>
          </a:p>
          <a:p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«İşyeri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devri, işyerinin tamamının veya bir bölümünün hukukî bir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işleme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dayalı olarak başka birine devri olarak tanımlanabilir.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… </a:t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alt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işverence asıl işverenden alınan iş kapsamında faaliyetini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yürüttüğü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işyerinin tamamen başka bir işverene devri 4857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sayılı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Kanun'un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 tooltip="İlgili maddeyi görmek için tıklayınız"/>
              </a:rPr>
              <a:t>6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maddesi kapsamında işyeri devri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niteliğindedir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Dairemizin kökleşmiş içtihatları da bu yöndedir. </a:t>
            </a:r>
          </a:p>
          <a:p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Süresi sona eren alt işverenle yeni ihaleyi alan alt işveren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arasında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açık biçimde işyeri devrini öngören bir sözleşme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yapılması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 imkân dahilindedir.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67287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331640" y="260648"/>
            <a:ext cx="7416824" cy="6408711"/>
          </a:xfrm>
        </p:spPr>
        <p:txBody>
          <a:bodyPr/>
          <a:lstStyle/>
          <a:p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(Yargıtay kararının devamı) Alt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işverenin değişmesine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rağmen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yeni alt işveren nezdinde işyerinde çalışmaya devam edecek olan işçilerin belirlendiği hallerde, sözü edilen işçiler bakımından iş sözleşmelerinin devralan işverene geçtiği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tartışmasızdır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Ancak yeni alt işverende çalışacak olan işçiler arasında gösterilmeyen ve süresi sona eren alt işveren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tarafından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başka bir işyerinde çalıştırılmak üzere bildirimde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bulunulmayan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işçilerin iş sözleşmelerinin devreden alt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işveren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tarafından feshedildiğini kabul etmek gerekir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…</a:t>
            </a:r>
          </a:p>
          <a:p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Alt işverenlerin değişiminde olması gereken, süresi sona eren alt işverenin işyerinden ayrılması anında işçilerini de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beraberinde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başka işyerlerine götürmesi veya iş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sözleşmelerinin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sona erdirilmesidir. Bunun tersine alt işveren işçilerinin alt işverenin işyerinden ayrılmasına rağmen yeni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alt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işveren yanında aynı şekilde çalışmayı sürdürmeleri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halinde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alt işverenler arasında 4857 sayılı Kanun'un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 tooltip="İlgili maddeyi görmek için tıklayınız"/>
              </a:rPr>
              <a:t>6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maddesi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anlamında bir işyeri devrinin kabulü gerekir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(Y22HD, 5.11.2015, 27553/30200)» </a:t>
            </a:r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6036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1817</TotalTime>
  <Words>156</Words>
  <Application>Microsoft Office PowerPoint</Application>
  <PresentationFormat>Ekran Gösterisi (4:3)</PresentationFormat>
  <Paragraphs>37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8</vt:i4>
      </vt:variant>
    </vt:vector>
  </HeadingPairs>
  <TitlesOfParts>
    <vt:vector size="10" baseType="lpstr">
      <vt:lpstr>Office Theme</vt:lpstr>
      <vt:lpstr>Custom Design</vt:lpstr>
      <vt:lpstr>PowerPoint Sunusu</vt:lpstr>
      <vt:lpstr>İşyeri Devrinin Tarafların Fesih Hakkına Etkisi  </vt:lpstr>
      <vt:lpstr>PowerPoint Sunusu</vt:lpstr>
      <vt:lpstr>Süreli Fesih Sebepleri  </vt:lpstr>
      <vt:lpstr>İşyerinin Kısmi Devri ve Asıl  İşveren – Alt İşveren İlişkisi </vt:lpstr>
      <vt:lpstr>PowerPoint Sunusu</vt:lpstr>
      <vt:lpstr>İşçinin Değişen Alt İşverenler  Yanında Çalışmaya Devam  Etmesi </vt:lpstr>
      <vt:lpstr>PowerPoint Sunusu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pro</cp:lastModifiedBy>
  <cp:revision>316</cp:revision>
  <dcterms:created xsi:type="dcterms:W3CDTF">2014-04-01T16:35:38Z</dcterms:created>
  <dcterms:modified xsi:type="dcterms:W3CDTF">2018-02-08T20:14:00Z</dcterms:modified>
</cp:coreProperties>
</file>