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846562"/>
            <a:ext cx="7772400" cy="8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Soğuk Uygulama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15225" y="51042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</a:rPr>
              <a:t>Uzm. Fzt. Kağan Yücel</a:t>
            </a:r>
            <a:endParaRPr dirty="0">
              <a:solidFill>
                <a:schemeClr val="accent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Tedavide Sıcak - Soğuk Seçimi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Soğuk genellikle inflamasyonun akut devresinde, sıcak ise kronik devrede tercih edilmektedir.</a:t>
            </a:r>
            <a:endParaRPr/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Eğer artritin veya akut yaralanmanın akut döneminde sıcak uygulamalar yapılırsa ağrı, ödem ve kanamada artma olabilir. Genellikle akut yaralanmalarda ve artritte soğuk uygulama tercih edilir.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Amaç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Kanamayı durdurmak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Hipotermiyi indüklemek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Spastisiteyi azaltmak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Ağrıyı hafifletmek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İnflamasyonu durdurmak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Ödem oluşumunu engellemek amacıyla kullanılır.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Uygulama Çeşitleri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Tedavi amaçlı soğuk uygulama 2 çeşittir. Kondüksiyon yöntemi ve buharlaşma yöntemidir.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/>
              <a:t>Kondüksiyon yöntemi:</a:t>
            </a:r>
            <a:r>
              <a:rPr lang="en"/>
              <a:t> buz veya soğuk paketlerdir. Direkt soğuk ile cilt temas eder.</a:t>
            </a:r>
            <a:endParaRPr/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b="1" i="1"/>
              <a:t>Buharlaşmada</a:t>
            </a:r>
            <a:r>
              <a:rPr lang="en"/>
              <a:t> soğutucu spreyler kullanılır.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Organizmaya Etkisi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Doku metabolizmasında yavaşlama: Vazokonstruksiyonla o bölgenin metabolik ihtiyaçları azalır.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Isı düşmesi enerji ihtiyacını azaltır. Oksijen ihtiyacı azaltarak hücrelerin hipoksiye direnci artar.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Organizmada 10 derece azalınca kimyasal olayların hızı yarı yarıya düşer. 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Soğuk, enzim aktivitelerini azaltır. 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Viskoelastik özelliklere etkisi: viskoelastisiteyi azaltır ve kollajenin sertliği arttırırken dokuların esnekliğini ve yumuşaklığını azaltır.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Organizmaya Etkisi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Damarlar üzerine etkisi : direkt ve refleks etki ile vazokonstruksiyon olur. Dolaşım yavaşlar ve damar geçirgenliği azalır.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Kanama azalır (arteriyollerdeki α res aracılığıyla).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Ödem  azalır (lökositler damar yatağını daha zor terk eder.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Antiinflamatuvar etki: fagositoz azalarak, VK yaparak azalır. 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Kas gevşetici etki: gama sinir lifleri üzerinden yapar. Kas spazmı azalır tonus azalır.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Ağrı üzerine etkisi: primer ve sekonder yolladır.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Primer: ağrı eşiği yükselir, endorfin salınımı üzerindendir.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Sekonder: ödem azalması, inflamatuvar reaksiyonların bastırılması, kas spazmının azalması ile ağrı azalır.  </a:t>
            </a:r>
            <a:endParaRPr sz="2000"/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Uygulama Yöntemleri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Soğuk torbalar:</a:t>
            </a:r>
            <a:r>
              <a:rPr lang="en" sz="2000"/>
              <a:t> buz parçaları soğuk su ile ıslatılmış havlu içinde uygulanabilir. Tuzlu sudan elde edilmiş buz parçaları daha geç erir ve etkinliği fazladır.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Kimyasal buz torbası:</a:t>
            </a:r>
            <a:r>
              <a:rPr lang="en" sz="2000"/>
              <a:t> su emdirilmiş silika jeli plastik veya sızdırmaz torbalara konularak kullanılır. 0 dereceye kadar soğutulur ve 10-20dak uygulanabilir.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Buz masajı: </a:t>
            </a:r>
            <a:r>
              <a:rPr lang="en" sz="2000"/>
              <a:t>buz parçaları havlu ile tedavi edilecek kısmın üzerinde sürülür. 7-10 dak uygulanır.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Soğuk suya daldırma:</a:t>
            </a:r>
            <a:r>
              <a:rPr lang="en" sz="2000"/>
              <a:t> tedavi edilecek bölge direkt buzlu suya daldırılır. Soğuk girdaplı banyo akut subakut durumlarda tercih edilen bir yöntemdir.</a:t>
            </a:r>
            <a:endParaRPr sz="20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Soğuk havlular: </a:t>
            </a:r>
            <a:r>
              <a:rPr lang="en" sz="2000"/>
              <a:t>5litre soğuk suya yarım kilo tuz atılarak elde edilen karışıma havlunun batırılıp ıslatılmasıyla uygulanır. </a:t>
            </a:r>
            <a:endParaRPr sz="2000"/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Endikasyon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Akut kas-iskelet travmaları (ödem-hemoraji)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Ağrı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Kas spazmı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Spastisite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Lokal ve sistemik metabolizmanın azaltılması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Operasyon sonrası ağrı ve şişliklerde 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Akut tendinitler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Ağrılı omuz sendromlarında 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Akut artritlerde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Total diz oprasyonları postop periyodunda kullanılmaktadır.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Kontraendikasyon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İskemi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Soğuk intoleransı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Raynould fenomeni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Soğuk alerjisi</a:t>
            </a:r>
            <a:endParaRPr/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Duyu bozuklukları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229600" cy="8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Tedavide Sıcak - Soğuk Seçimi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311650"/>
            <a:ext cx="8229600" cy="52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Tedavide sıcak veya soğuğun hangisine seçileceğine karar verirken;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Problem akut mu yoksa kronik mi?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Hastanın sıcağa veya soğuğa toleransı nasıl?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Hastanın genel durumu(hipotermi, hipertermi vb)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Hasta evde tedavi uygulaması yapacaksa tedavinin etkili, pratik ve ekonomik olmasına dikkat edilir.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Ekran Gösterisi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Light Gradient</vt:lpstr>
      <vt:lpstr>Soğuk Uygulama</vt:lpstr>
      <vt:lpstr>Amaç</vt:lpstr>
      <vt:lpstr>Uygulama Çeşitleri</vt:lpstr>
      <vt:lpstr>Organizmaya Etkisi</vt:lpstr>
      <vt:lpstr>Organizmaya Etkisi</vt:lpstr>
      <vt:lpstr>Uygulama Yöntemleri</vt:lpstr>
      <vt:lpstr>Endikasyon</vt:lpstr>
      <vt:lpstr>Kontraendikasyon</vt:lpstr>
      <vt:lpstr>Tedavide Sıcak - Soğuk Seçimi</vt:lpstr>
      <vt:lpstr>Tedavide Sıcak - Soğuk Seçimi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Soğuk Uygulama</dc:title>
  <cp:lastModifiedBy>ayşegül</cp:lastModifiedBy>
  <cp:revision>1</cp:revision>
  <dcterms:modified xsi:type="dcterms:W3CDTF">2018-03-02T09:40:57Z</dcterms:modified>
</cp:coreProperties>
</file>