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21" r:id="rId3"/>
    <p:sldId id="322" r:id="rId4"/>
    <p:sldId id="323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892" autoAdjust="0"/>
    <p:restoredTop sz="94660"/>
  </p:normalViewPr>
  <p:slideViewPr>
    <p:cSldViewPr snapToGrid="0">
      <p:cViewPr varScale="1">
        <p:scale>
          <a:sx n="40" d="100"/>
          <a:sy n="40" d="100"/>
        </p:scale>
        <p:origin x="57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149D1-90CE-4DC7-BA8F-7B91DD45BDA0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6658A-961A-41D7-96B5-3242BBB6A6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375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BD078B-AD26-4276-BD73-059DDE5E8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22D5A5C-B0E1-47DC-8287-BEA911E1C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162D09-C5C9-40A0-BDE7-B1E250751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308483-EE9C-4A5C-80B9-D53F2F7F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3A47AF7-B6B0-45C2-8D0B-AFE5AEAE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8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97A647-7121-4E0E-BFDD-AA86CE244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A952D1F-28D8-41E0-B60B-D4E4087D3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CECBE5-66EF-4EED-B774-EFDA42FD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E52E15-6221-4143-81F3-C9D7B596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38DA035-CF34-43D4-83D4-04E971C9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651D413-0BD9-4CAE-BDD0-4E195536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5B33B03-4E26-48DE-94F3-63CC816E6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DFB8B9-6109-4459-870C-BFF187A1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F1A55B0-A0CC-4BF8-A0CA-F2C74AEF7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05C02B-2EC4-4729-B74F-DC2B31C8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89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D3E71F-5960-49EE-AA86-C49519F9D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DB9048-E19F-4E3A-80E1-95ED095CA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F7118E-8504-4253-9F2E-7BAF01BD7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354E49E-4508-4BA1-B9B5-834E1497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D8012D3-1AF2-46CB-95FD-87BB071FB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45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97F3B6-FC37-4EF7-AEEF-0B0EC20DC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806F62F-79FB-4774-811A-A28BDBFAE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2C01C3-80F8-4B6C-A5DA-215CEC38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84AE8D-4DEE-44CD-A10F-86930BEBF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16FA6B-4B96-45FD-B7D3-92C1A606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63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D265D5-2571-4CC1-AA41-433EF889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F22C56-33E2-49D0-B1BE-1160BB1B0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88F0082-183B-4635-AE27-E0DF5EBE0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8FC009-0516-4560-BCD9-4C61F554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1AF2206-2A4C-407E-A37C-BBDF646C6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F4C66E5-B2FC-48D9-81F2-607C57CD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3D7578-73A9-494D-93A9-E03CB2A8C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32EB2F1-63D4-4469-8DA2-409F3496B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3507F3D-299A-454C-97E9-63997219D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AC82015-275A-44C8-862F-70DFFA0F49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8E2BBAD-34C8-400F-A65A-A705E15B2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14974E3-6141-49CE-8D8A-77DC22C1A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7E090D0-21BC-4F0A-8FB6-F6BD2FFA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6BE0E12-424C-4E5B-B714-D4672461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27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268F44-A594-4112-B49E-D3942632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22BC05F-F539-43EA-BC4F-E9BD20C17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83FECA2-3628-4FF9-AF54-DC2A24C1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24573B6-86D0-4662-A4F0-57D7F3A7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60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6944D75-847B-41C9-9D1A-95EA5068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327895C-E638-4DBF-9C73-0037872D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3015292-A4B2-479A-8872-D7F6D2CD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26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C3619D8-2DF8-483C-B6DD-C09313595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814A8D-8FC0-4B64-9621-42F03FB8C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0573A6D-687C-48FC-B709-6DD5C8CED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0CD889B-5161-4BF7-BECC-E950C2B7D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2BB38BB-8B57-4FF3-AC3F-A6B0F167C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FBFB8DD-5076-4014-BE00-34CFD51F0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685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0139941-6BE6-4FC7-BB16-6E26B8B6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C1E9248-65E3-4156-9A11-1C4F2B81B9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97AC467-CDE9-41BE-92F6-8458E94A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CAFB968-F1AB-48BC-9238-CA61B5D55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3D0B802-0124-4B6F-A8A7-D2A4D0849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436958-588E-4FD4-B713-E3BE3F964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91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388081C-2DE7-425A-8727-E05DD05D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293625-1543-4814-98CE-FFEC0776F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9EE9E3-A9E8-4DF2-BA15-C166B49D64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A8F07-0DF1-4064-9065-58B90FF74A28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86E458D-36D9-4334-A8DC-AA972FB44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05583C-1B0C-4B1F-A472-EDA4327361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6AF6A-EF2E-47F4-9F1E-F793381025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80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45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Freeform: Shape 47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66" name="Freeform: Shape 49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B0F650E-B6A9-4CBE-A405-BEEAFBC03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tr-TR" sz="7200" b="1" dirty="0">
                <a:latin typeface="+mn-lt"/>
              </a:rPr>
              <a:t>TEMEL NETWORK </a:t>
            </a:r>
          </a:p>
        </p:txBody>
      </p:sp>
      <p:sp>
        <p:nvSpPr>
          <p:cNvPr id="67" name="Rectangle 51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" name="Resim 29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23E5148E-06EA-4983-AB65-CC81C270F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" y="6017818"/>
            <a:ext cx="1831660" cy="84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95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id="{A48A0042-EF0D-4E27-A5E9-4176103F6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tr-TR" sz="58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INTERFACE’E IP VERME</a:t>
            </a:r>
            <a:endParaRPr lang="en-US" sz="5800" b="1" kern="1200" dirty="0">
              <a:solidFill>
                <a:schemeClr val="tx1"/>
              </a:solidFill>
              <a:latin typeface="+mn-lt"/>
              <a:ea typeface="+mj-ea"/>
              <a:cs typeface="+mj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195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id="{31DF5ED3-04B4-421B-A6F3-BCFC619EA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3" y="729893"/>
            <a:ext cx="3438580" cy="3237579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chemeClr val="bg1"/>
                </a:solidFill>
                <a:latin typeface="+mn-lt"/>
              </a:rPr>
              <a:t>Fiziksel/VLAN </a:t>
            </a:r>
            <a:r>
              <a:rPr lang="tr-TR" b="1" dirty="0" err="1">
                <a:solidFill>
                  <a:schemeClr val="bg1"/>
                </a:solidFill>
                <a:latin typeface="+mn-lt"/>
              </a:rPr>
              <a:t>Interface’lere</a:t>
            </a:r>
            <a:r>
              <a:rPr lang="tr-TR" b="1" dirty="0">
                <a:solidFill>
                  <a:schemeClr val="bg1"/>
                </a:solidFill>
                <a:latin typeface="+mn-lt"/>
              </a:rPr>
              <a:t> IP Verme</a:t>
            </a:r>
            <a:endParaRPr lang="tr-T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CA5CDFD0-17BE-49ED-A92E-8A87296EE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044" y="2151874"/>
            <a:ext cx="7037591" cy="2267353"/>
          </a:xfrm>
        </p:spPr>
        <p:txBody>
          <a:bodyPr anchor="ctr">
            <a:normAutofit/>
          </a:bodyPr>
          <a:lstStyle/>
          <a:p>
            <a:r>
              <a:rPr lang="tr-TR" dirty="0"/>
              <a:t>Farklı </a:t>
            </a:r>
            <a:r>
              <a:rPr lang="tr-TR" dirty="0" err="1"/>
              <a:t>VLAN’lar</a:t>
            </a:r>
            <a:r>
              <a:rPr lang="tr-TR" dirty="0"/>
              <a:t> ya da farklı ağlar arasından haberleşmenin sağlanması için IP adresi/</a:t>
            </a:r>
            <a:r>
              <a:rPr lang="tr-TR" dirty="0" err="1"/>
              <a:t>Subnet</a:t>
            </a:r>
            <a:r>
              <a:rPr lang="tr-TR" dirty="0"/>
              <a:t> Mask gibi özelliklerin kullanılması gerekmektedir.</a:t>
            </a:r>
          </a:p>
          <a:p>
            <a:endParaRPr lang="tr-TR" sz="2600" dirty="0"/>
          </a:p>
        </p:txBody>
      </p:sp>
      <p:pic>
        <p:nvPicPr>
          <p:cNvPr id="18" name="Resim 17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EB54875B-A16B-4D64-9521-77C2E2C21C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070" y="0"/>
            <a:ext cx="1162929" cy="53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659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30A94A3-DC5E-4ABF-BA7B-71FBDBBD7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921" y="731519"/>
            <a:ext cx="3421791" cy="3249638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chemeClr val="bg1"/>
                </a:solidFill>
                <a:latin typeface="+mn-lt"/>
              </a:rPr>
              <a:t>Fiziksel/VLAN </a:t>
            </a:r>
            <a:r>
              <a:rPr lang="tr-TR" b="1" dirty="0" err="1">
                <a:solidFill>
                  <a:schemeClr val="bg1"/>
                </a:solidFill>
                <a:latin typeface="+mn-lt"/>
              </a:rPr>
              <a:t>Interface’lere</a:t>
            </a:r>
            <a:r>
              <a:rPr lang="tr-TR" b="1" dirty="0">
                <a:solidFill>
                  <a:schemeClr val="bg1"/>
                </a:solidFill>
                <a:latin typeface="+mn-lt"/>
              </a:rPr>
              <a:t> IP Verme</a:t>
            </a:r>
            <a:endParaRPr lang="tr-TR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id="{76688261-E730-43C5-982A-257A3685DEE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00135" y="1463039"/>
            <a:ext cx="6583680" cy="3249637"/>
          </a:xfrm>
          <a:prstGeom prst="rect">
            <a:avLst/>
          </a:prstGeom>
        </p:spPr>
      </p:pic>
      <p:sp>
        <p:nvSpPr>
          <p:cNvPr id="5" name="Dikdörtgen 4">
            <a:extLst>
              <a:ext uri="{FF2B5EF4-FFF2-40B4-BE49-F238E27FC236}">
                <a16:creationId xmlns:a16="http://schemas.microsoft.com/office/drawing/2014/main" id="{3D690046-B9BA-45C0-B734-BF8266350D60}"/>
              </a:ext>
            </a:extLst>
          </p:cNvPr>
          <p:cNvSpPr/>
          <p:nvPr/>
        </p:nvSpPr>
        <p:spPr>
          <a:xfrm>
            <a:off x="6096000" y="4712676"/>
            <a:ext cx="4446282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DGS-1210 Fiziksel/VLAN </a:t>
            </a:r>
            <a:r>
              <a:rPr lang="tr-TR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Interface’e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IP verme</a:t>
            </a:r>
            <a:endParaRPr lang="tr-TR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Resim 10" descr="işaret, saat içeren bir resim&#10;&#10;Açıklama otomatik olarak oluşturuldu">
            <a:extLst>
              <a:ext uri="{FF2B5EF4-FFF2-40B4-BE49-F238E27FC236}">
                <a16:creationId xmlns:a16="http://schemas.microsoft.com/office/drawing/2014/main" id="{189EF67D-A1C1-4B2A-8E37-3EDE9ACFFA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070" y="0"/>
            <a:ext cx="1162929" cy="53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920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44</Words>
  <Application>Microsoft Office PowerPoint</Application>
  <PresentationFormat>Geniş ekran</PresentationFormat>
  <Paragraphs>6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TEMEL NETWORK </vt:lpstr>
      <vt:lpstr>INTERFACE’E IP VERME</vt:lpstr>
      <vt:lpstr>Fiziksel/VLAN Interface’lere IP Verme</vt:lpstr>
      <vt:lpstr>Fiziksel/VLAN Interface’lere IP Verme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NETWORK</dc:title>
  <dc:creator>Ruken KART</dc:creator>
  <cp:lastModifiedBy>Windows Kullanıcısı</cp:lastModifiedBy>
  <cp:revision>8</cp:revision>
  <dcterms:created xsi:type="dcterms:W3CDTF">2020-04-08T22:15:49Z</dcterms:created>
  <dcterms:modified xsi:type="dcterms:W3CDTF">2020-05-14T12:08:42Z</dcterms:modified>
</cp:coreProperties>
</file>