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21" r:id="rId3"/>
    <p:sldId id="322" r:id="rId4"/>
    <p:sldId id="32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92" autoAdjust="0"/>
    <p:restoredTop sz="94660"/>
  </p:normalViewPr>
  <p:slideViewPr>
    <p:cSldViewPr snapToGrid="0">
      <p:cViewPr varScale="1">
        <p:scale>
          <a:sx n="40" d="100"/>
          <a:sy n="40" d="100"/>
        </p:scale>
        <p:origin x="5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A48A0042-EF0D-4E27-A5E9-4176103F6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tr-TR" sz="5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INTERFACE’E IP VERME</a:t>
            </a:r>
            <a:endParaRPr lang="en-US" sz="5800" b="1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195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31DF5ED3-04B4-421B-A6F3-BCFC619EA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3" y="729893"/>
            <a:ext cx="3438580" cy="323757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+mn-lt"/>
              </a:rPr>
              <a:t>Fiziksel/VLAN </a:t>
            </a:r>
            <a:r>
              <a:rPr lang="tr-TR" b="1" dirty="0" err="1">
                <a:solidFill>
                  <a:schemeClr val="bg1"/>
                </a:solidFill>
                <a:latin typeface="+mn-lt"/>
              </a:rPr>
              <a:t>Interface’lere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IP Verme</a:t>
            </a:r>
            <a:endParaRPr lang="tr-T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CA5CDFD0-17BE-49ED-A92E-8A87296EE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044" y="2151874"/>
            <a:ext cx="7037591" cy="2267353"/>
          </a:xfrm>
        </p:spPr>
        <p:txBody>
          <a:bodyPr anchor="ctr">
            <a:normAutofit/>
          </a:bodyPr>
          <a:lstStyle/>
          <a:p>
            <a:r>
              <a:rPr lang="tr-TR" dirty="0"/>
              <a:t>Farklı </a:t>
            </a:r>
            <a:r>
              <a:rPr lang="tr-TR" dirty="0" err="1"/>
              <a:t>VLAN’lar</a:t>
            </a:r>
            <a:r>
              <a:rPr lang="tr-TR" dirty="0"/>
              <a:t> ya da farklı ağlar arasından haberleşmenin sağlanması için IP adresi/</a:t>
            </a:r>
            <a:r>
              <a:rPr lang="tr-TR" dirty="0" err="1"/>
              <a:t>Subnet</a:t>
            </a:r>
            <a:r>
              <a:rPr lang="tr-TR" dirty="0"/>
              <a:t> Mask gibi özelliklerin kullanılması gerekmektedir.</a:t>
            </a:r>
          </a:p>
          <a:p>
            <a:endParaRPr lang="tr-TR" sz="2600" dirty="0"/>
          </a:p>
        </p:txBody>
      </p:sp>
      <p:pic>
        <p:nvPicPr>
          <p:cNvPr id="18" name="Resim 17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EB54875B-A16B-4D64-9521-77C2E2C21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162929" cy="533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59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30A94A3-DC5E-4ABF-BA7B-71FBDBBD7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921" y="731519"/>
            <a:ext cx="3421791" cy="324963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+mn-lt"/>
              </a:rPr>
              <a:t>Fiziksel/VLAN </a:t>
            </a:r>
            <a:r>
              <a:rPr lang="tr-TR" b="1" dirty="0" err="1">
                <a:solidFill>
                  <a:schemeClr val="bg1"/>
                </a:solidFill>
                <a:latin typeface="+mn-lt"/>
              </a:rPr>
              <a:t>Interface’lere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IP Verme</a:t>
            </a:r>
            <a:endParaRPr lang="tr-TR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76688261-E730-43C5-982A-257A3685DEE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0135" y="1463039"/>
            <a:ext cx="6583680" cy="3249637"/>
          </a:xfrm>
          <a:prstGeom prst="rect">
            <a:avLst/>
          </a:prstGeom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id="{3D690046-B9BA-45C0-B734-BF8266350D60}"/>
              </a:ext>
            </a:extLst>
          </p:cNvPr>
          <p:cNvSpPr/>
          <p:nvPr/>
        </p:nvSpPr>
        <p:spPr>
          <a:xfrm>
            <a:off x="6096000" y="4712676"/>
            <a:ext cx="4446282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DGS-1210 Fiziksel/VLAN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Interface’e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IP verme</a:t>
            </a:r>
            <a:endParaRPr lang="tr-TR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Resim 10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189EF67D-A1C1-4B2A-8E37-3EDE9ACFFA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162929" cy="533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920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44</Words>
  <Application>Microsoft Office PowerPoint</Application>
  <PresentationFormat>Geniş ekran</PresentationFormat>
  <Paragraphs>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TEMEL NETWORK </vt:lpstr>
      <vt:lpstr>INTERFACE’E IP VERME</vt:lpstr>
      <vt:lpstr>Fiziksel/VLAN Interface’lere IP Verme</vt:lpstr>
      <vt:lpstr>Fiziksel/VLAN Interface’lere IP Verme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2020-05-14T12:08:42Z</dcterms:modified>
</cp:coreProperties>
</file>