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66" r:id="rId3"/>
    <p:sldId id="273" r:id="rId4"/>
    <p:sldId id="275" r:id="rId5"/>
    <p:sldId id="274" r:id="rId6"/>
    <p:sldId id="276" r:id="rId7"/>
    <p:sldId id="280" r:id="rId8"/>
    <p:sldId id="277" r:id="rId9"/>
    <p:sldId id="279" r:id="rId10"/>
    <p:sldId id="27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55ED32-2851-4E26-9FED-E88D35F6FA9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A4893DAD-8CEB-4520-8C8B-B12D062A43C0}">
      <dgm:prSet phldrT="[Metin]"/>
      <dgm:spPr/>
      <dgm:t>
        <a:bodyPr/>
        <a:lstStyle/>
        <a:p>
          <a:r>
            <a:rPr lang="tr-TR" dirty="0">
              <a:latin typeface="Comic Sans MS" pitchFamily="66" charset="0"/>
            </a:rPr>
            <a:t>Hukuki Yapılarına Göre İşletmeler</a:t>
          </a:r>
        </a:p>
      </dgm:t>
    </dgm:pt>
    <dgm:pt modelId="{E2E1B2E6-B1BE-43CE-A2BC-07173B142DC4}" type="parTrans" cxnId="{46D96F47-1CC9-4CC6-BEA4-E529E53BCE47}">
      <dgm:prSet/>
      <dgm:spPr/>
      <dgm:t>
        <a:bodyPr/>
        <a:lstStyle/>
        <a:p>
          <a:endParaRPr lang="tr-TR">
            <a:latin typeface="Comic Sans MS" pitchFamily="66" charset="0"/>
          </a:endParaRPr>
        </a:p>
      </dgm:t>
    </dgm:pt>
    <dgm:pt modelId="{92292B22-1CE7-4AB1-B50C-5E6570867E99}" type="sibTrans" cxnId="{46D96F47-1CC9-4CC6-BEA4-E529E53BCE47}">
      <dgm:prSet/>
      <dgm:spPr/>
      <dgm:t>
        <a:bodyPr/>
        <a:lstStyle/>
        <a:p>
          <a:endParaRPr lang="tr-TR">
            <a:latin typeface="Comic Sans MS" pitchFamily="66" charset="0"/>
          </a:endParaRPr>
        </a:p>
      </dgm:t>
    </dgm:pt>
    <dgm:pt modelId="{FEE82E01-FE04-496C-981E-14DDBB7705BD}">
      <dgm:prSet phldrT="[Metin]" custT="1"/>
      <dgm:spPr/>
      <dgm:t>
        <a:bodyPr/>
        <a:lstStyle/>
        <a:p>
          <a:r>
            <a:rPr lang="tr-TR" sz="1400" dirty="0">
              <a:latin typeface="Comic Sans MS" pitchFamily="66" charset="0"/>
            </a:rPr>
            <a:t>Tek Kişi İşletmeleri</a:t>
          </a:r>
        </a:p>
      </dgm:t>
    </dgm:pt>
    <dgm:pt modelId="{EC66E2A0-9DFE-493A-8B99-6FE67DB54912}" type="parTrans" cxnId="{FB03F9C0-9258-4067-8AE3-D7B1C736318F}">
      <dgm:prSet/>
      <dgm:spPr/>
      <dgm:t>
        <a:bodyPr/>
        <a:lstStyle/>
        <a:p>
          <a:endParaRPr lang="tr-TR">
            <a:latin typeface="Comic Sans MS" pitchFamily="66" charset="0"/>
          </a:endParaRPr>
        </a:p>
      </dgm:t>
    </dgm:pt>
    <dgm:pt modelId="{D9B1487E-6AC4-432F-B2F4-D84D70DE7338}" type="sibTrans" cxnId="{FB03F9C0-9258-4067-8AE3-D7B1C736318F}">
      <dgm:prSet/>
      <dgm:spPr/>
      <dgm:t>
        <a:bodyPr/>
        <a:lstStyle/>
        <a:p>
          <a:endParaRPr lang="tr-TR">
            <a:latin typeface="Comic Sans MS" pitchFamily="66" charset="0"/>
          </a:endParaRPr>
        </a:p>
      </dgm:t>
    </dgm:pt>
    <dgm:pt modelId="{F0D17AB6-42B4-4E71-B745-0C5ECCB28E56}">
      <dgm:prSet phldrT="[Metin]" custT="1"/>
      <dgm:spPr/>
      <dgm:t>
        <a:bodyPr/>
        <a:lstStyle/>
        <a:p>
          <a:r>
            <a:rPr lang="tr-TR" sz="1400" dirty="0">
              <a:latin typeface="Comic Sans MS" pitchFamily="66" charset="0"/>
            </a:rPr>
            <a:t>Şirketler</a:t>
          </a:r>
        </a:p>
      </dgm:t>
    </dgm:pt>
    <dgm:pt modelId="{1DC8168D-9BA5-40EA-8A70-9BE42D271D68}" type="parTrans" cxnId="{398B3F08-6E4D-494E-A9C5-9A07A9B960D5}">
      <dgm:prSet/>
      <dgm:spPr/>
      <dgm:t>
        <a:bodyPr/>
        <a:lstStyle/>
        <a:p>
          <a:endParaRPr lang="tr-TR">
            <a:latin typeface="Comic Sans MS" pitchFamily="66" charset="0"/>
          </a:endParaRPr>
        </a:p>
      </dgm:t>
    </dgm:pt>
    <dgm:pt modelId="{25B3679A-2D5D-4F2B-BC23-88A92BCDBB40}" type="sibTrans" cxnId="{398B3F08-6E4D-494E-A9C5-9A07A9B960D5}">
      <dgm:prSet/>
      <dgm:spPr/>
      <dgm:t>
        <a:bodyPr/>
        <a:lstStyle/>
        <a:p>
          <a:endParaRPr lang="tr-TR">
            <a:latin typeface="Comic Sans MS" pitchFamily="66" charset="0"/>
          </a:endParaRPr>
        </a:p>
      </dgm:t>
    </dgm:pt>
    <dgm:pt modelId="{FF763464-3976-46A6-B771-33AB48E95AA3}">
      <dgm:prSet phldrT="[Metin]" custT="1"/>
      <dgm:spPr/>
      <dgm:t>
        <a:bodyPr/>
        <a:lstStyle/>
        <a:p>
          <a:r>
            <a:rPr lang="tr-TR" sz="1400" dirty="0">
              <a:latin typeface="Comic Sans MS" pitchFamily="66" charset="0"/>
            </a:rPr>
            <a:t>Kooperatifler</a:t>
          </a:r>
        </a:p>
      </dgm:t>
    </dgm:pt>
    <dgm:pt modelId="{052588E1-EF1C-4570-9192-28CA938B24E2}" type="parTrans" cxnId="{CDBBA517-EBAE-4FAC-A623-1E0FC55A18A0}">
      <dgm:prSet/>
      <dgm:spPr/>
      <dgm:t>
        <a:bodyPr/>
        <a:lstStyle/>
        <a:p>
          <a:endParaRPr lang="tr-TR">
            <a:latin typeface="Comic Sans MS" pitchFamily="66" charset="0"/>
          </a:endParaRPr>
        </a:p>
      </dgm:t>
    </dgm:pt>
    <dgm:pt modelId="{128B981E-2535-4551-8E37-7C8B041DA580}" type="sibTrans" cxnId="{CDBBA517-EBAE-4FAC-A623-1E0FC55A18A0}">
      <dgm:prSet/>
      <dgm:spPr/>
      <dgm:t>
        <a:bodyPr/>
        <a:lstStyle/>
        <a:p>
          <a:endParaRPr lang="tr-TR">
            <a:latin typeface="Comic Sans MS" pitchFamily="66" charset="0"/>
          </a:endParaRPr>
        </a:p>
      </dgm:t>
    </dgm:pt>
    <dgm:pt modelId="{7FD9B8D7-0A29-4167-80B1-E44BDCFD4BAF}">
      <dgm:prSet phldrT="[Metin]" custT="1"/>
      <dgm:spPr/>
      <dgm:t>
        <a:bodyPr/>
        <a:lstStyle/>
        <a:p>
          <a:r>
            <a:rPr lang="tr-TR" sz="1400" dirty="0">
              <a:latin typeface="Comic Sans MS" pitchFamily="66" charset="0"/>
            </a:rPr>
            <a:t>Dernek ve Vakıf İşletmeleri</a:t>
          </a:r>
        </a:p>
      </dgm:t>
    </dgm:pt>
    <dgm:pt modelId="{A95E9B6D-B5C8-4A3F-89FF-B4BC0B668CDD}" type="parTrans" cxnId="{F183A079-6D2B-4D01-AC27-BCDCFA490B8F}">
      <dgm:prSet/>
      <dgm:spPr/>
      <dgm:t>
        <a:bodyPr/>
        <a:lstStyle/>
        <a:p>
          <a:endParaRPr lang="tr-TR">
            <a:latin typeface="Comic Sans MS" pitchFamily="66" charset="0"/>
          </a:endParaRPr>
        </a:p>
      </dgm:t>
    </dgm:pt>
    <dgm:pt modelId="{9DC486B3-EAA7-4FBD-AA40-2C92AA86396D}" type="sibTrans" cxnId="{F183A079-6D2B-4D01-AC27-BCDCFA490B8F}">
      <dgm:prSet/>
      <dgm:spPr/>
      <dgm:t>
        <a:bodyPr/>
        <a:lstStyle/>
        <a:p>
          <a:endParaRPr lang="tr-TR">
            <a:latin typeface="Comic Sans MS" pitchFamily="66" charset="0"/>
          </a:endParaRPr>
        </a:p>
      </dgm:t>
    </dgm:pt>
    <dgm:pt modelId="{270FDC2F-EB7E-45F0-A330-F146FE038E36}">
      <dgm:prSet phldrT="[Metin]" custT="1"/>
      <dgm:spPr/>
      <dgm:t>
        <a:bodyPr/>
        <a:lstStyle/>
        <a:p>
          <a:r>
            <a:rPr lang="tr-TR" sz="1400" dirty="0">
              <a:latin typeface="Comic Sans MS" pitchFamily="66" charset="0"/>
            </a:rPr>
            <a:t>Adi Şirketler</a:t>
          </a:r>
        </a:p>
      </dgm:t>
    </dgm:pt>
    <dgm:pt modelId="{99A217CA-FE8A-4CCB-AB4C-4B806C4AFD32}" type="parTrans" cxnId="{C8FD1F40-E22B-4B23-8D72-EE66ECADADE5}">
      <dgm:prSet/>
      <dgm:spPr/>
      <dgm:t>
        <a:bodyPr/>
        <a:lstStyle/>
        <a:p>
          <a:endParaRPr lang="tr-TR">
            <a:latin typeface="Comic Sans MS" pitchFamily="66" charset="0"/>
          </a:endParaRPr>
        </a:p>
      </dgm:t>
    </dgm:pt>
    <dgm:pt modelId="{24468FDC-6326-4C2C-99BD-F4DD1F5CF237}" type="sibTrans" cxnId="{C8FD1F40-E22B-4B23-8D72-EE66ECADADE5}">
      <dgm:prSet/>
      <dgm:spPr/>
      <dgm:t>
        <a:bodyPr/>
        <a:lstStyle/>
        <a:p>
          <a:endParaRPr lang="tr-TR">
            <a:latin typeface="Comic Sans MS" pitchFamily="66" charset="0"/>
          </a:endParaRPr>
        </a:p>
      </dgm:t>
    </dgm:pt>
    <dgm:pt modelId="{FEAC5A1F-A15C-4555-9A0B-13687C0AB8B8}">
      <dgm:prSet phldrT="[Metin]" custT="1"/>
      <dgm:spPr/>
      <dgm:t>
        <a:bodyPr/>
        <a:lstStyle/>
        <a:p>
          <a:r>
            <a:rPr lang="tr-TR" sz="1400" dirty="0">
              <a:latin typeface="Comic Sans MS" pitchFamily="66" charset="0"/>
            </a:rPr>
            <a:t>Ticaret Şirketleri</a:t>
          </a:r>
        </a:p>
      </dgm:t>
    </dgm:pt>
    <dgm:pt modelId="{E7E2188A-9422-44B2-AA07-CCBF2EBA05D6}" type="parTrans" cxnId="{8AF94475-8055-4A7C-B4C8-E8DC3CD25609}">
      <dgm:prSet/>
      <dgm:spPr/>
      <dgm:t>
        <a:bodyPr/>
        <a:lstStyle/>
        <a:p>
          <a:endParaRPr lang="tr-TR">
            <a:latin typeface="Comic Sans MS" pitchFamily="66" charset="0"/>
          </a:endParaRPr>
        </a:p>
      </dgm:t>
    </dgm:pt>
    <dgm:pt modelId="{41A34FC5-4F3A-4BD8-989E-9D292012E1AE}" type="sibTrans" cxnId="{8AF94475-8055-4A7C-B4C8-E8DC3CD25609}">
      <dgm:prSet/>
      <dgm:spPr/>
      <dgm:t>
        <a:bodyPr/>
        <a:lstStyle/>
        <a:p>
          <a:endParaRPr lang="tr-TR">
            <a:latin typeface="Comic Sans MS" pitchFamily="66" charset="0"/>
          </a:endParaRPr>
        </a:p>
      </dgm:t>
    </dgm:pt>
    <dgm:pt modelId="{EDF76A59-3C24-4DA6-85E2-90E306D698C3}">
      <dgm:prSet phldrT="[Metin]" custT="1"/>
      <dgm:spPr/>
      <dgm:t>
        <a:bodyPr/>
        <a:lstStyle/>
        <a:p>
          <a:r>
            <a:rPr lang="tr-TR" sz="1300" dirty="0">
              <a:latin typeface="Comic Sans MS" pitchFamily="66" charset="0"/>
            </a:rPr>
            <a:t>Şahıs Şirketleri</a:t>
          </a:r>
        </a:p>
      </dgm:t>
    </dgm:pt>
    <dgm:pt modelId="{ADCC265F-C274-4689-90EB-2DC7EA99577C}" type="parTrans" cxnId="{29B3AA73-AE6C-4778-A0CF-DB5E2C7E8C88}">
      <dgm:prSet/>
      <dgm:spPr/>
      <dgm:t>
        <a:bodyPr/>
        <a:lstStyle/>
        <a:p>
          <a:endParaRPr lang="tr-TR">
            <a:latin typeface="Comic Sans MS" pitchFamily="66" charset="0"/>
          </a:endParaRPr>
        </a:p>
      </dgm:t>
    </dgm:pt>
    <dgm:pt modelId="{19A4C36D-8B0E-48FB-B984-963F39B5C74F}" type="sibTrans" cxnId="{29B3AA73-AE6C-4778-A0CF-DB5E2C7E8C88}">
      <dgm:prSet/>
      <dgm:spPr/>
      <dgm:t>
        <a:bodyPr/>
        <a:lstStyle/>
        <a:p>
          <a:endParaRPr lang="tr-TR">
            <a:latin typeface="Comic Sans MS" pitchFamily="66" charset="0"/>
          </a:endParaRPr>
        </a:p>
      </dgm:t>
    </dgm:pt>
    <dgm:pt modelId="{C0FEB3FA-348C-4D24-BB6A-83A5391D92F4}">
      <dgm:prSet phldrT="[Metin]" custT="1"/>
      <dgm:spPr/>
      <dgm:t>
        <a:bodyPr/>
        <a:lstStyle/>
        <a:p>
          <a:r>
            <a:rPr lang="tr-TR" sz="1300" dirty="0">
              <a:latin typeface="Comic Sans MS" pitchFamily="66" charset="0"/>
            </a:rPr>
            <a:t>Sermaye Şirketleri</a:t>
          </a:r>
        </a:p>
      </dgm:t>
    </dgm:pt>
    <dgm:pt modelId="{DE11903A-58F2-463B-82E1-4A7EF317C254}" type="parTrans" cxnId="{EE89EF34-495A-4C5F-96A2-20DA9434A9D9}">
      <dgm:prSet/>
      <dgm:spPr/>
      <dgm:t>
        <a:bodyPr/>
        <a:lstStyle/>
        <a:p>
          <a:endParaRPr lang="tr-TR">
            <a:latin typeface="Comic Sans MS" pitchFamily="66" charset="0"/>
          </a:endParaRPr>
        </a:p>
      </dgm:t>
    </dgm:pt>
    <dgm:pt modelId="{B999A3D4-17F3-4D36-AD09-6DBF94B6283E}" type="sibTrans" cxnId="{EE89EF34-495A-4C5F-96A2-20DA9434A9D9}">
      <dgm:prSet/>
      <dgm:spPr/>
      <dgm:t>
        <a:bodyPr/>
        <a:lstStyle/>
        <a:p>
          <a:endParaRPr lang="tr-TR">
            <a:latin typeface="Comic Sans MS" pitchFamily="66" charset="0"/>
          </a:endParaRPr>
        </a:p>
      </dgm:t>
    </dgm:pt>
    <dgm:pt modelId="{F170E342-1C6E-4EE5-AF42-1CF7EA91412B}">
      <dgm:prSet phldrT="[Metin]" custT="1"/>
      <dgm:spPr/>
      <dgm:t>
        <a:bodyPr/>
        <a:lstStyle/>
        <a:p>
          <a:r>
            <a:rPr lang="tr-TR" sz="1300" dirty="0" err="1">
              <a:latin typeface="Comic Sans MS" pitchFamily="66" charset="0"/>
            </a:rPr>
            <a:t>Kollektif</a:t>
          </a:r>
          <a:r>
            <a:rPr lang="tr-TR" sz="1300" dirty="0">
              <a:latin typeface="Comic Sans MS" pitchFamily="66" charset="0"/>
            </a:rPr>
            <a:t> Şirket</a:t>
          </a:r>
        </a:p>
      </dgm:t>
    </dgm:pt>
    <dgm:pt modelId="{1E0472F5-AFEF-4521-8002-63DA80B7223D}" type="parTrans" cxnId="{C5A682BA-6C7E-4846-8D08-B8DFBE8E4666}">
      <dgm:prSet/>
      <dgm:spPr/>
      <dgm:t>
        <a:bodyPr/>
        <a:lstStyle/>
        <a:p>
          <a:endParaRPr lang="tr-TR">
            <a:latin typeface="Comic Sans MS" pitchFamily="66" charset="0"/>
          </a:endParaRPr>
        </a:p>
      </dgm:t>
    </dgm:pt>
    <dgm:pt modelId="{A2B8FD58-9FDD-4724-A95B-46B1D7872C06}" type="sibTrans" cxnId="{C5A682BA-6C7E-4846-8D08-B8DFBE8E4666}">
      <dgm:prSet/>
      <dgm:spPr/>
      <dgm:t>
        <a:bodyPr/>
        <a:lstStyle/>
        <a:p>
          <a:endParaRPr lang="tr-TR">
            <a:latin typeface="Comic Sans MS" pitchFamily="66" charset="0"/>
          </a:endParaRPr>
        </a:p>
      </dgm:t>
    </dgm:pt>
    <dgm:pt modelId="{610C05B9-65A8-466F-BC8E-2E0497BE250A}">
      <dgm:prSet phldrT="[Metin]" custT="1"/>
      <dgm:spPr/>
      <dgm:t>
        <a:bodyPr/>
        <a:lstStyle/>
        <a:p>
          <a:r>
            <a:rPr lang="tr-TR" sz="1300" dirty="0">
              <a:latin typeface="Comic Sans MS" pitchFamily="66" charset="0"/>
            </a:rPr>
            <a:t>Komandit Şirket</a:t>
          </a:r>
        </a:p>
      </dgm:t>
    </dgm:pt>
    <dgm:pt modelId="{94CF724E-D913-422E-B379-3162F8E997FF}" type="parTrans" cxnId="{FAF4116A-042F-4AA5-BD47-F624F36B49C7}">
      <dgm:prSet/>
      <dgm:spPr/>
      <dgm:t>
        <a:bodyPr/>
        <a:lstStyle/>
        <a:p>
          <a:endParaRPr lang="tr-TR">
            <a:latin typeface="Comic Sans MS" pitchFamily="66" charset="0"/>
          </a:endParaRPr>
        </a:p>
      </dgm:t>
    </dgm:pt>
    <dgm:pt modelId="{1DDB0C87-FBF2-416A-B984-E37C487173ED}" type="sibTrans" cxnId="{FAF4116A-042F-4AA5-BD47-F624F36B49C7}">
      <dgm:prSet/>
      <dgm:spPr/>
      <dgm:t>
        <a:bodyPr/>
        <a:lstStyle/>
        <a:p>
          <a:endParaRPr lang="tr-TR">
            <a:latin typeface="Comic Sans MS" pitchFamily="66" charset="0"/>
          </a:endParaRPr>
        </a:p>
      </dgm:t>
    </dgm:pt>
    <dgm:pt modelId="{0AF3ECDB-4D22-495A-B505-D79576FF43FA}">
      <dgm:prSet phldrT="[Metin]" custT="1"/>
      <dgm:spPr/>
      <dgm:t>
        <a:bodyPr/>
        <a:lstStyle/>
        <a:p>
          <a:r>
            <a:rPr lang="tr-TR" sz="1300" dirty="0">
              <a:latin typeface="Comic Sans MS" pitchFamily="66" charset="0"/>
            </a:rPr>
            <a:t>Anonim Şirket</a:t>
          </a:r>
        </a:p>
      </dgm:t>
    </dgm:pt>
    <dgm:pt modelId="{A65AAC2B-0C67-47A8-BC9E-30ACAB2233A7}" type="parTrans" cxnId="{339C3472-DAEE-4841-A812-D81375FF80A4}">
      <dgm:prSet/>
      <dgm:spPr/>
      <dgm:t>
        <a:bodyPr/>
        <a:lstStyle/>
        <a:p>
          <a:endParaRPr lang="tr-TR">
            <a:latin typeface="Comic Sans MS" pitchFamily="66" charset="0"/>
          </a:endParaRPr>
        </a:p>
      </dgm:t>
    </dgm:pt>
    <dgm:pt modelId="{5749037E-9F88-450D-86AE-D9A08AE08574}" type="sibTrans" cxnId="{339C3472-DAEE-4841-A812-D81375FF80A4}">
      <dgm:prSet/>
      <dgm:spPr/>
      <dgm:t>
        <a:bodyPr/>
        <a:lstStyle/>
        <a:p>
          <a:endParaRPr lang="tr-TR">
            <a:latin typeface="Comic Sans MS" pitchFamily="66" charset="0"/>
          </a:endParaRPr>
        </a:p>
      </dgm:t>
    </dgm:pt>
    <dgm:pt modelId="{E85C54C9-EF04-4B58-A0FB-808210B94237}">
      <dgm:prSet phldrT="[Metin]" custT="1"/>
      <dgm:spPr/>
      <dgm:t>
        <a:bodyPr/>
        <a:lstStyle/>
        <a:p>
          <a:r>
            <a:rPr lang="tr-TR" sz="1300" dirty="0" err="1">
              <a:latin typeface="Comic Sans MS" pitchFamily="66" charset="0"/>
            </a:rPr>
            <a:t>Limited</a:t>
          </a:r>
          <a:r>
            <a:rPr lang="tr-TR" sz="1300" dirty="0">
              <a:latin typeface="Comic Sans MS" pitchFamily="66" charset="0"/>
            </a:rPr>
            <a:t> Şirket</a:t>
          </a:r>
        </a:p>
      </dgm:t>
    </dgm:pt>
    <dgm:pt modelId="{D1C8CCF2-DFEF-4B01-816F-0D044B4DB4AA}" type="parTrans" cxnId="{C1A1C242-0743-45D4-8485-1F9657A4781B}">
      <dgm:prSet/>
      <dgm:spPr/>
      <dgm:t>
        <a:bodyPr/>
        <a:lstStyle/>
        <a:p>
          <a:endParaRPr lang="tr-TR">
            <a:latin typeface="Comic Sans MS" pitchFamily="66" charset="0"/>
          </a:endParaRPr>
        </a:p>
      </dgm:t>
    </dgm:pt>
    <dgm:pt modelId="{30051908-DA13-472B-8967-B4A52A9C8947}" type="sibTrans" cxnId="{C1A1C242-0743-45D4-8485-1F9657A4781B}">
      <dgm:prSet/>
      <dgm:spPr/>
      <dgm:t>
        <a:bodyPr/>
        <a:lstStyle/>
        <a:p>
          <a:endParaRPr lang="tr-TR">
            <a:latin typeface="Comic Sans MS" pitchFamily="66" charset="0"/>
          </a:endParaRPr>
        </a:p>
      </dgm:t>
    </dgm:pt>
    <dgm:pt modelId="{65A42B36-E657-456D-BAB6-10BC763B081E}">
      <dgm:prSet phldrT="[Metin]" custT="1"/>
      <dgm:spPr/>
      <dgm:t>
        <a:bodyPr/>
        <a:lstStyle/>
        <a:p>
          <a:r>
            <a:rPr lang="tr-TR" sz="1300" dirty="0">
              <a:latin typeface="Comic Sans MS" pitchFamily="66" charset="0"/>
            </a:rPr>
            <a:t>Sermayesi Paylara Bölünmüş Komandit Şirket</a:t>
          </a:r>
        </a:p>
      </dgm:t>
    </dgm:pt>
    <dgm:pt modelId="{6F7D1C9E-C9E2-4CE4-A301-606B8AACB3F5}" type="parTrans" cxnId="{0201B9DC-15CF-4A13-B757-EA8D321244F6}">
      <dgm:prSet/>
      <dgm:spPr/>
      <dgm:t>
        <a:bodyPr/>
        <a:lstStyle/>
        <a:p>
          <a:endParaRPr lang="tr-TR">
            <a:latin typeface="Comic Sans MS" pitchFamily="66" charset="0"/>
          </a:endParaRPr>
        </a:p>
      </dgm:t>
    </dgm:pt>
    <dgm:pt modelId="{0AA131B1-BFFB-45C1-8ED1-79626939F123}" type="sibTrans" cxnId="{0201B9DC-15CF-4A13-B757-EA8D321244F6}">
      <dgm:prSet/>
      <dgm:spPr/>
      <dgm:t>
        <a:bodyPr/>
        <a:lstStyle/>
        <a:p>
          <a:endParaRPr lang="tr-TR">
            <a:latin typeface="Comic Sans MS" pitchFamily="66" charset="0"/>
          </a:endParaRPr>
        </a:p>
      </dgm:t>
    </dgm:pt>
    <dgm:pt modelId="{678333B2-3445-48F0-90BB-2A1FF5D9F1CB}" type="pres">
      <dgm:prSet presAssocID="{C555ED32-2851-4E26-9FED-E88D35F6FA97}" presName="hierChild1" presStyleCnt="0">
        <dgm:presLayoutVars>
          <dgm:orgChart val="1"/>
          <dgm:chPref val="1"/>
          <dgm:dir/>
          <dgm:animOne val="branch"/>
          <dgm:animLvl val="lvl"/>
          <dgm:resizeHandles/>
        </dgm:presLayoutVars>
      </dgm:prSet>
      <dgm:spPr/>
    </dgm:pt>
    <dgm:pt modelId="{A54E3736-9A75-4BB4-8B05-AB07096B0AA7}" type="pres">
      <dgm:prSet presAssocID="{A4893DAD-8CEB-4520-8C8B-B12D062A43C0}" presName="hierRoot1" presStyleCnt="0">
        <dgm:presLayoutVars>
          <dgm:hierBranch val="init"/>
        </dgm:presLayoutVars>
      </dgm:prSet>
      <dgm:spPr/>
    </dgm:pt>
    <dgm:pt modelId="{14B6BEA9-06B8-4481-AE95-4ABC9061AFC7}" type="pres">
      <dgm:prSet presAssocID="{A4893DAD-8CEB-4520-8C8B-B12D062A43C0}" presName="rootComposite1" presStyleCnt="0"/>
      <dgm:spPr/>
    </dgm:pt>
    <dgm:pt modelId="{CFB53541-62D9-48B6-8345-B98B6C4FB35E}" type="pres">
      <dgm:prSet presAssocID="{A4893DAD-8CEB-4520-8C8B-B12D062A43C0}" presName="rootText1" presStyleLbl="node0" presStyleIdx="0" presStyleCnt="1" custScaleX="431372">
        <dgm:presLayoutVars>
          <dgm:chPref val="3"/>
        </dgm:presLayoutVars>
      </dgm:prSet>
      <dgm:spPr/>
    </dgm:pt>
    <dgm:pt modelId="{A3BA0000-7011-489D-9F3B-76E2ED60D6B9}" type="pres">
      <dgm:prSet presAssocID="{A4893DAD-8CEB-4520-8C8B-B12D062A43C0}" presName="rootConnector1" presStyleLbl="node1" presStyleIdx="0" presStyleCnt="0"/>
      <dgm:spPr/>
    </dgm:pt>
    <dgm:pt modelId="{76673882-5C9F-4A66-87F8-4846E4727553}" type="pres">
      <dgm:prSet presAssocID="{A4893DAD-8CEB-4520-8C8B-B12D062A43C0}" presName="hierChild2" presStyleCnt="0"/>
      <dgm:spPr/>
    </dgm:pt>
    <dgm:pt modelId="{43758EBC-469C-44C1-991B-A6D963AAD61A}" type="pres">
      <dgm:prSet presAssocID="{EC66E2A0-9DFE-493A-8B99-6FE67DB54912}" presName="Name37" presStyleLbl="parChTrans1D2" presStyleIdx="0" presStyleCnt="4"/>
      <dgm:spPr/>
    </dgm:pt>
    <dgm:pt modelId="{E5258E3E-A7A3-42F5-9CF0-8D94731731B2}" type="pres">
      <dgm:prSet presAssocID="{FEE82E01-FE04-496C-981E-14DDBB7705BD}" presName="hierRoot2" presStyleCnt="0">
        <dgm:presLayoutVars>
          <dgm:hierBranch val="init"/>
        </dgm:presLayoutVars>
      </dgm:prSet>
      <dgm:spPr/>
    </dgm:pt>
    <dgm:pt modelId="{277E54F0-9467-4AC7-87F3-936796F727AB}" type="pres">
      <dgm:prSet presAssocID="{FEE82E01-FE04-496C-981E-14DDBB7705BD}" presName="rootComposite" presStyleCnt="0"/>
      <dgm:spPr/>
    </dgm:pt>
    <dgm:pt modelId="{279512CD-D14B-410C-BB5D-F436C29261D2}" type="pres">
      <dgm:prSet presAssocID="{FEE82E01-FE04-496C-981E-14DDBB7705BD}" presName="rootText" presStyleLbl="node2" presStyleIdx="0" presStyleCnt="4" custScaleX="200571" custLinFactNeighborX="7901">
        <dgm:presLayoutVars>
          <dgm:chPref val="3"/>
        </dgm:presLayoutVars>
      </dgm:prSet>
      <dgm:spPr/>
    </dgm:pt>
    <dgm:pt modelId="{2DA0EBA9-DE19-433C-92BF-03F928D67328}" type="pres">
      <dgm:prSet presAssocID="{FEE82E01-FE04-496C-981E-14DDBB7705BD}" presName="rootConnector" presStyleLbl="node2" presStyleIdx="0" presStyleCnt="4"/>
      <dgm:spPr/>
    </dgm:pt>
    <dgm:pt modelId="{B8A32078-8D84-42C7-A3A2-DDD80A782D0A}" type="pres">
      <dgm:prSet presAssocID="{FEE82E01-FE04-496C-981E-14DDBB7705BD}" presName="hierChild4" presStyleCnt="0"/>
      <dgm:spPr/>
    </dgm:pt>
    <dgm:pt modelId="{06E47EBF-1A90-4BC1-B3D6-66B5761EA41E}" type="pres">
      <dgm:prSet presAssocID="{FEE82E01-FE04-496C-981E-14DDBB7705BD}" presName="hierChild5" presStyleCnt="0"/>
      <dgm:spPr/>
    </dgm:pt>
    <dgm:pt modelId="{3C6E5FD3-05D4-4BB6-9459-C86A6F121817}" type="pres">
      <dgm:prSet presAssocID="{1DC8168D-9BA5-40EA-8A70-9BE42D271D68}" presName="Name37" presStyleLbl="parChTrans1D2" presStyleIdx="1" presStyleCnt="4"/>
      <dgm:spPr/>
    </dgm:pt>
    <dgm:pt modelId="{7EF7E712-8DF2-4680-82BB-BA3364E9DC99}" type="pres">
      <dgm:prSet presAssocID="{F0D17AB6-42B4-4E71-B745-0C5ECCB28E56}" presName="hierRoot2" presStyleCnt="0">
        <dgm:presLayoutVars>
          <dgm:hierBranch val="init"/>
        </dgm:presLayoutVars>
      </dgm:prSet>
      <dgm:spPr/>
    </dgm:pt>
    <dgm:pt modelId="{B850CB8A-9CDA-44A7-9B0B-E2A310465C7D}" type="pres">
      <dgm:prSet presAssocID="{F0D17AB6-42B4-4E71-B745-0C5ECCB28E56}" presName="rootComposite" presStyleCnt="0"/>
      <dgm:spPr/>
    </dgm:pt>
    <dgm:pt modelId="{E0D9CAC0-758E-4CAE-9EB6-629BD5D1ED1F}" type="pres">
      <dgm:prSet presAssocID="{F0D17AB6-42B4-4E71-B745-0C5ECCB28E56}" presName="rootText" presStyleLbl="node2" presStyleIdx="1" presStyleCnt="4" custScaleX="200571" custLinFactNeighborX="7901">
        <dgm:presLayoutVars>
          <dgm:chPref val="3"/>
        </dgm:presLayoutVars>
      </dgm:prSet>
      <dgm:spPr/>
    </dgm:pt>
    <dgm:pt modelId="{F1C96161-E573-4A2F-8AF3-828DB9732519}" type="pres">
      <dgm:prSet presAssocID="{F0D17AB6-42B4-4E71-B745-0C5ECCB28E56}" presName="rootConnector" presStyleLbl="node2" presStyleIdx="1" presStyleCnt="4"/>
      <dgm:spPr/>
    </dgm:pt>
    <dgm:pt modelId="{F6F5D49C-CCDF-4F9C-A9C0-7D1D551EE530}" type="pres">
      <dgm:prSet presAssocID="{F0D17AB6-42B4-4E71-B745-0C5ECCB28E56}" presName="hierChild4" presStyleCnt="0"/>
      <dgm:spPr/>
    </dgm:pt>
    <dgm:pt modelId="{1B0D21E9-A6C5-45B8-A17A-7B8276DBDCB3}" type="pres">
      <dgm:prSet presAssocID="{99A217CA-FE8A-4CCB-AB4C-4B806C4AFD32}" presName="Name37" presStyleLbl="parChTrans1D3" presStyleIdx="0" presStyleCnt="2"/>
      <dgm:spPr/>
    </dgm:pt>
    <dgm:pt modelId="{BBB92BF3-0056-40E2-91BB-B28276BDBA37}" type="pres">
      <dgm:prSet presAssocID="{270FDC2F-EB7E-45F0-A330-F146FE038E36}" presName="hierRoot2" presStyleCnt="0">
        <dgm:presLayoutVars>
          <dgm:hierBranch val="init"/>
        </dgm:presLayoutVars>
      </dgm:prSet>
      <dgm:spPr/>
    </dgm:pt>
    <dgm:pt modelId="{C7914EB1-9E67-422F-B3A6-61EB7E248F80}" type="pres">
      <dgm:prSet presAssocID="{270FDC2F-EB7E-45F0-A330-F146FE038E36}" presName="rootComposite" presStyleCnt="0"/>
      <dgm:spPr/>
    </dgm:pt>
    <dgm:pt modelId="{1FC9D41F-B694-45A9-B2AA-753EA1452F11}" type="pres">
      <dgm:prSet presAssocID="{270FDC2F-EB7E-45F0-A330-F146FE038E36}" presName="rootText" presStyleLbl="node3" presStyleIdx="0" presStyleCnt="2" custScaleX="232379">
        <dgm:presLayoutVars>
          <dgm:chPref val="3"/>
        </dgm:presLayoutVars>
      </dgm:prSet>
      <dgm:spPr/>
    </dgm:pt>
    <dgm:pt modelId="{6BF7593D-1C0C-452B-AF78-60B1F33D29EE}" type="pres">
      <dgm:prSet presAssocID="{270FDC2F-EB7E-45F0-A330-F146FE038E36}" presName="rootConnector" presStyleLbl="node3" presStyleIdx="0" presStyleCnt="2"/>
      <dgm:spPr/>
    </dgm:pt>
    <dgm:pt modelId="{34BFB44F-1734-4CB4-A7D0-464A26864E30}" type="pres">
      <dgm:prSet presAssocID="{270FDC2F-EB7E-45F0-A330-F146FE038E36}" presName="hierChild4" presStyleCnt="0"/>
      <dgm:spPr/>
    </dgm:pt>
    <dgm:pt modelId="{DAFD675D-90F0-4C8A-A353-F7D8CB73B5D1}" type="pres">
      <dgm:prSet presAssocID="{270FDC2F-EB7E-45F0-A330-F146FE038E36}" presName="hierChild5" presStyleCnt="0"/>
      <dgm:spPr/>
    </dgm:pt>
    <dgm:pt modelId="{486C440D-11AB-41B2-91EC-5F815218BE24}" type="pres">
      <dgm:prSet presAssocID="{E7E2188A-9422-44B2-AA07-CCBF2EBA05D6}" presName="Name37" presStyleLbl="parChTrans1D3" presStyleIdx="1" presStyleCnt="2"/>
      <dgm:spPr/>
    </dgm:pt>
    <dgm:pt modelId="{44544F7E-7673-49E9-9DFD-3D2680DD7BE7}" type="pres">
      <dgm:prSet presAssocID="{FEAC5A1F-A15C-4555-9A0B-13687C0AB8B8}" presName="hierRoot2" presStyleCnt="0">
        <dgm:presLayoutVars>
          <dgm:hierBranch val="init"/>
        </dgm:presLayoutVars>
      </dgm:prSet>
      <dgm:spPr/>
    </dgm:pt>
    <dgm:pt modelId="{BA29B37D-7D67-40AB-A1F7-C16533C9D42A}" type="pres">
      <dgm:prSet presAssocID="{FEAC5A1F-A15C-4555-9A0B-13687C0AB8B8}" presName="rootComposite" presStyleCnt="0"/>
      <dgm:spPr/>
    </dgm:pt>
    <dgm:pt modelId="{B0C4185D-8ED1-4738-8DE4-B0C632BCF251}" type="pres">
      <dgm:prSet presAssocID="{FEAC5A1F-A15C-4555-9A0B-13687C0AB8B8}" presName="rootText" presStyleLbl="node3" presStyleIdx="1" presStyleCnt="2" custScaleX="232379">
        <dgm:presLayoutVars>
          <dgm:chPref val="3"/>
        </dgm:presLayoutVars>
      </dgm:prSet>
      <dgm:spPr/>
    </dgm:pt>
    <dgm:pt modelId="{8EE81183-EC95-41B3-AAA9-054AA99475C6}" type="pres">
      <dgm:prSet presAssocID="{FEAC5A1F-A15C-4555-9A0B-13687C0AB8B8}" presName="rootConnector" presStyleLbl="node3" presStyleIdx="1" presStyleCnt="2"/>
      <dgm:spPr/>
    </dgm:pt>
    <dgm:pt modelId="{55A0DEED-92C0-4291-A925-D77761507D59}" type="pres">
      <dgm:prSet presAssocID="{FEAC5A1F-A15C-4555-9A0B-13687C0AB8B8}" presName="hierChild4" presStyleCnt="0"/>
      <dgm:spPr/>
    </dgm:pt>
    <dgm:pt modelId="{2301BCD0-1AEF-4C6F-8A15-1B1519BDBC46}" type="pres">
      <dgm:prSet presAssocID="{ADCC265F-C274-4689-90EB-2DC7EA99577C}" presName="Name37" presStyleLbl="parChTrans1D4" presStyleIdx="0" presStyleCnt="7"/>
      <dgm:spPr/>
    </dgm:pt>
    <dgm:pt modelId="{E1603C5A-6D26-4B5F-9209-7465452F2B95}" type="pres">
      <dgm:prSet presAssocID="{EDF76A59-3C24-4DA6-85E2-90E306D698C3}" presName="hierRoot2" presStyleCnt="0">
        <dgm:presLayoutVars>
          <dgm:hierBranch val="init"/>
        </dgm:presLayoutVars>
      </dgm:prSet>
      <dgm:spPr/>
    </dgm:pt>
    <dgm:pt modelId="{7BB21F35-05FF-4655-A631-62D8C3DA09AC}" type="pres">
      <dgm:prSet presAssocID="{EDF76A59-3C24-4DA6-85E2-90E306D698C3}" presName="rootComposite" presStyleCnt="0"/>
      <dgm:spPr/>
    </dgm:pt>
    <dgm:pt modelId="{8582491C-8054-4BAE-9AF7-D245FBFA8043}" type="pres">
      <dgm:prSet presAssocID="{EDF76A59-3C24-4DA6-85E2-90E306D698C3}" presName="rootText" presStyleLbl="node4" presStyleIdx="0" presStyleCnt="7" custScaleX="263448">
        <dgm:presLayoutVars>
          <dgm:chPref val="3"/>
        </dgm:presLayoutVars>
      </dgm:prSet>
      <dgm:spPr/>
    </dgm:pt>
    <dgm:pt modelId="{AE0F3785-F358-4C86-ADA1-387A73FCDADD}" type="pres">
      <dgm:prSet presAssocID="{EDF76A59-3C24-4DA6-85E2-90E306D698C3}" presName="rootConnector" presStyleLbl="node4" presStyleIdx="0" presStyleCnt="7"/>
      <dgm:spPr/>
    </dgm:pt>
    <dgm:pt modelId="{D8B87B4B-B1CB-4E55-B261-F2A4726B8ED7}" type="pres">
      <dgm:prSet presAssocID="{EDF76A59-3C24-4DA6-85E2-90E306D698C3}" presName="hierChild4" presStyleCnt="0"/>
      <dgm:spPr/>
    </dgm:pt>
    <dgm:pt modelId="{57C4D475-B0BF-4DBE-80A9-528DCA649267}" type="pres">
      <dgm:prSet presAssocID="{1E0472F5-AFEF-4521-8002-63DA80B7223D}" presName="Name37" presStyleLbl="parChTrans1D4" presStyleIdx="1" presStyleCnt="7"/>
      <dgm:spPr/>
    </dgm:pt>
    <dgm:pt modelId="{1CFF6398-4A76-411B-BEFE-84297050528D}" type="pres">
      <dgm:prSet presAssocID="{F170E342-1C6E-4EE5-AF42-1CF7EA91412B}" presName="hierRoot2" presStyleCnt="0">
        <dgm:presLayoutVars>
          <dgm:hierBranch val="init"/>
        </dgm:presLayoutVars>
      </dgm:prSet>
      <dgm:spPr/>
    </dgm:pt>
    <dgm:pt modelId="{FF8325CF-D417-4A7A-A24E-79A9163E2723}" type="pres">
      <dgm:prSet presAssocID="{F170E342-1C6E-4EE5-AF42-1CF7EA91412B}" presName="rootComposite" presStyleCnt="0"/>
      <dgm:spPr/>
    </dgm:pt>
    <dgm:pt modelId="{D1AC542C-ACDB-4E05-B774-9204B17CFED4}" type="pres">
      <dgm:prSet presAssocID="{F170E342-1C6E-4EE5-AF42-1CF7EA91412B}" presName="rootText" presStyleLbl="node4" presStyleIdx="1" presStyleCnt="7" custScaleX="225099">
        <dgm:presLayoutVars>
          <dgm:chPref val="3"/>
        </dgm:presLayoutVars>
      </dgm:prSet>
      <dgm:spPr/>
    </dgm:pt>
    <dgm:pt modelId="{ECCCC3AD-924D-4F2F-A17C-4415A8F31052}" type="pres">
      <dgm:prSet presAssocID="{F170E342-1C6E-4EE5-AF42-1CF7EA91412B}" presName="rootConnector" presStyleLbl="node4" presStyleIdx="1" presStyleCnt="7"/>
      <dgm:spPr/>
    </dgm:pt>
    <dgm:pt modelId="{3517C56C-EA01-4E25-9B51-67C1012BA9B0}" type="pres">
      <dgm:prSet presAssocID="{F170E342-1C6E-4EE5-AF42-1CF7EA91412B}" presName="hierChild4" presStyleCnt="0"/>
      <dgm:spPr/>
    </dgm:pt>
    <dgm:pt modelId="{62AB1379-B71F-4287-98F4-3CA5B29C6691}" type="pres">
      <dgm:prSet presAssocID="{F170E342-1C6E-4EE5-AF42-1CF7EA91412B}" presName="hierChild5" presStyleCnt="0"/>
      <dgm:spPr/>
    </dgm:pt>
    <dgm:pt modelId="{D5A53B0A-CA89-4983-A497-020CF6C319DC}" type="pres">
      <dgm:prSet presAssocID="{94CF724E-D913-422E-B379-3162F8E997FF}" presName="Name37" presStyleLbl="parChTrans1D4" presStyleIdx="2" presStyleCnt="7"/>
      <dgm:spPr/>
    </dgm:pt>
    <dgm:pt modelId="{A4B85BC9-BF7B-4C70-A077-BB942217228A}" type="pres">
      <dgm:prSet presAssocID="{610C05B9-65A8-466F-BC8E-2E0497BE250A}" presName="hierRoot2" presStyleCnt="0">
        <dgm:presLayoutVars>
          <dgm:hierBranch val="init"/>
        </dgm:presLayoutVars>
      </dgm:prSet>
      <dgm:spPr/>
    </dgm:pt>
    <dgm:pt modelId="{E3DF8F6C-B505-4DF0-8813-5A6F201572D6}" type="pres">
      <dgm:prSet presAssocID="{610C05B9-65A8-466F-BC8E-2E0497BE250A}" presName="rootComposite" presStyleCnt="0"/>
      <dgm:spPr/>
    </dgm:pt>
    <dgm:pt modelId="{C115600C-A0AA-4305-99E6-A078F6F654CA}" type="pres">
      <dgm:prSet presAssocID="{610C05B9-65A8-466F-BC8E-2E0497BE250A}" presName="rootText" presStyleLbl="node4" presStyleIdx="2" presStyleCnt="7" custScaleX="225099">
        <dgm:presLayoutVars>
          <dgm:chPref val="3"/>
        </dgm:presLayoutVars>
      </dgm:prSet>
      <dgm:spPr/>
    </dgm:pt>
    <dgm:pt modelId="{FA67562B-63D8-409A-8A55-5D671A291B46}" type="pres">
      <dgm:prSet presAssocID="{610C05B9-65A8-466F-BC8E-2E0497BE250A}" presName="rootConnector" presStyleLbl="node4" presStyleIdx="2" presStyleCnt="7"/>
      <dgm:spPr/>
    </dgm:pt>
    <dgm:pt modelId="{B5EE6041-9938-46E6-AB05-AC3C8D6E13FE}" type="pres">
      <dgm:prSet presAssocID="{610C05B9-65A8-466F-BC8E-2E0497BE250A}" presName="hierChild4" presStyleCnt="0"/>
      <dgm:spPr/>
    </dgm:pt>
    <dgm:pt modelId="{9ECDE46C-E3C8-41FB-BDCA-9137A6D15DA6}" type="pres">
      <dgm:prSet presAssocID="{610C05B9-65A8-466F-BC8E-2E0497BE250A}" presName="hierChild5" presStyleCnt="0"/>
      <dgm:spPr/>
    </dgm:pt>
    <dgm:pt modelId="{9D5C3A44-A699-47C0-A682-3A2E5BB7D10D}" type="pres">
      <dgm:prSet presAssocID="{EDF76A59-3C24-4DA6-85E2-90E306D698C3}" presName="hierChild5" presStyleCnt="0"/>
      <dgm:spPr/>
    </dgm:pt>
    <dgm:pt modelId="{EE4E9D7A-AA12-4FA7-A4C5-583B63CEF557}" type="pres">
      <dgm:prSet presAssocID="{DE11903A-58F2-463B-82E1-4A7EF317C254}" presName="Name37" presStyleLbl="parChTrans1D4" presStyleIdx="3" presStyleCnt="7"/>
      <dgm:spPr/>
    </dgm:pt>
    <dgm:pt modelId="{5E7CCE19-1B77-4DBC-B5B1-8F954C8E448B}" type="pres">
      <dgm:prSet presAssocID="{C0FEB3FA-348C-4D24-BB6A-83A5391D92F4}" presName="hierRoot2" presStyleCnt="0">
        <dgm:presLayoutVars>
          <dgm:hierBranch val="init"/>
        </dgm:presLayoutVars>
      </dgm:prSet>
      <dgm:spPr/>
    </dgm:pt>
    <dgm:pt modelId="{DA35ECCA-4D0A-45EA-B520-0DCBE568D3D1}" type="pres">
      <dgm:prSet presAssocID="{C0FEB3FA-348C-4D24-BB6A-83A5391D92F4}" presName="rootComposite" presStyleCnt="0"/>
      <dgm:spPr/>
    </dgm:pt>
    <dgm:pt modelId="{118BD1AE-3A94-43B3-89CB-954C8C9CC9B9}" type="pres">
      <dgm:prSet presAssocID="{C0FEB3FA-348C-4D24-BB6A-83A5391D92F4}" presName="rootText" presStyleLbl="node4" presStyleIdx="3" presStyleCnt="7" custScaleX="263448">
        <dgm:presLayoutVars>
          <dgm:chPref val="3"/>
        </dgm:presLayoutVars>
      </dgm:prSet>
      <dgm:spPr/>
    </dgm:pt>
    <dgm:pt modelId="{376B46D3-22A1-4280-9758-B2ED11DE1509}" type="pres">
      <dgm:prSet presAssocID="{C0FEB3FA-348C-4D24-BB6A-83A5391D92F4}" presName="rootConnector" presStyleLbl="node4" presStyleIdx="3" presStyleCnt="7"/>
      <dgm:spPr/>
    </dgm:pt>
    <dgm:pt modelId="{61384FAC-AA75-4175-A356-55D80106B27F}" type="pres">
      <dgm:prSet presAssocID="{C0FEB3FA-348C-4D24-BB6A-83A5391D92F4}" presName="hierChild4" presStyleCnt="0"/>
      <dgm:spPr/>
    </dgm:pt>
    <dgm:pt modelId="{BD92EA82-1E40-49E9-9442-C4E0828DCF59}" type="pres">
      <dgm:prSet presAssocID="{A65AAC2B-0C67-47A8-BC9E-30ACAB2233A7}" presName="Name37" presStyleLbl="parChTrans1D4" presStyleIdx="4" presStyleCnt="7"/>
      <dgm:spPr/>
    </dgm:pt>
    <dgm:pt modelId="{F12B2EF7-F167-408B-8899-48B6AA4E3F47}" type="pres">
      <dgm:prSet presAssocID="{0AF3ECDB-4D22-495A-B505-D79576FF43FA}" presName="hierRoot2" presStyleCnt="0">
        <dgm:presLayoutVars>
          <dgm:hierBranch val="init"/>
        </dgm:presLayoutVars>
      </dgm:prSet>
      <dgm:spPr/>
    </dgm:pt>
    <dgm:pt modelId="{342575BE-45F5-4FD3-B872-ABDFB4D37E1C}" type="pres">
      <dgm:prSet presAssocID="{0AF3ECDB-4D22-495A-B505-D79576FF43FA}" presName="rootComposite" presStyleCnt="0"/>
      <dgm:spPr/>
    </dgm:pt>
    <dgm:pt modelId="{EB784CA1-E473-4FC7-AC4F-D82963AC0965}" type="pres">
      <dgm:prSet presAssocID="{0AF3ECDB-4D22-495A-B505-D79576FF43FA}" presName="rootText" presStyleLbl="node4" presStyleIdx="4" presStyleCnt="7" custScaleX="261881">
        <dgm:presLayoutVars>
          <dgm:chPref val="3"/>
        </dgm:presLayoutVars>
      </dgm:prSet>
      <dgm:spPr/>
    </dgm:pt>
    <dgm:pt modelId="{7EC611D8-8A87-462D-A325-8E3A0BFAB12A}" type="pres">
      <dgm:prSet presAssocID="{0AF3ECDB-4D22-495A-B505-D79576FF43FA}" presName="rootConnector" presStyleLbl="node4" presStyleIdx="4" presStyleCnt="7"/>
      <dgm:spPr/>
    </dgm:pt>
    <dgm:pt modelId="{B3ABA9B8-730F-4757-88A8-DF409F60576E}" type="pres">
      <dgm:prSet presAssocID="{0AF3ECDB-4D22-495A-B505-D79576FF43FA}" presName="hierChild4" presStyleCnt="0"/>
      <dgm:spPr/>
    </dgm:pt>
    <dgm:pt modelId="{80DA80DD-799D-459C-B46C-73A0E90F2620}" type="pres">
      <dgm:prSet presAssocID="{0AF3ECDB-4D22-495A-B505-D79576FF43FA}" presName="hierChild5" presStyleCnt="0"/>
      <dgm:spPr/>
    </dgm:pt>
    <dgm:pt modelId="{A7AD4E34-12AF-4B6F-9AD3-444D30929D2C}" type="pres">
      <dgm:prSet presAssocID="{D1C8CCF2-DFEF-4B01-816F-0D044B4DB4AA}" presName="Name37" presStyleLbl="parChTrans1D4" presStyleIdx="5" presStyleCnt="7"/>
      <dgm:spPr/>
    </dgm:pt>
    <dgm:pt modelId="{C3792B1E-F332-4F62-A818-2437FE95FACA}" type="pres">
      <dgm:prSet presAssocID="{E85C54C9-EF04-4B58-A0FB-808210B94237}" presName="hierRoot2" presStyleCnt="0">
        <dgm:presLayoutVars>
          <dgm:hierBranch val="init"/>
        </dgm:presLayoutVars>
      </dgm:prSet>
      <dgm:spPr/>
    </dgm:pt>
    <dgm:pt modelId="{F6965089-A0B7-4E36-90B1-421A5215DEA9}" type="pres">
      <dgm:prSet presAssocID="{E85C54C9-EF04-4B58-A0FB-808210B94237}" presName="rootComposite" presStyleCnt="0"/>
      <dgm:spPr/>
    </dgm:pt>
    <dgm:pt modelId="{795F2F57-EFC8-41B5-A16C-F5B55956C14A}" type="pres">
      <dgm:prSet presAssocID="{E85C54C9-EF04-4B58-A0FB-808210B94237}" presName="rootText" presStyleLbl="node4" presStyleIdx="5" presStyleCnt="7" custScaleX="261881">
        <dgm:presLayoutVars>
          <dgm:chPref val="3"/>
        </dgm:presLayoutVars>
      </dgm:prSet>
      <dgm:spPr/>
    </dgm:pt>
    <dgm:pt modelId="{ECFFFA0A-C14C-4198-860D-A193766E0C07}" type="pres">
      <dgm:prSet presAssocID="{E85C54C9-EF04-4B58-A0FB-808210B94237}" presName="rootConnector" presStyleLbl="node4" presStyleIdx="5" presStyleCnt="7"/>
      <dgm:spPr/>
    </dgm:pt>
    <dgm:pt modelId="{487C6ACD-4ACA-4D07-AD42-0F70D65C568D}" type="pres">
      <dgm:prSet presAssocID="{E85C54C9-EF04-4B58-A0FB-808210B94237}" presName="hierChild4" presStyleCnt="0"/>
      <dgm:spPr/>
    </dgm:pt>
    <dgm:pt modelId="{6A7E4E65-4420-4EFB-A0D6-6419583D8084}" type="pres">
      <dgm:prSet presAssocID="{E85C54C9-EF04-4B58-A0FB-808210B94237}" presName="hierChild5" presStyleCnt="0"/>
      <dgm:spPr/>
    </dgm:pt>
    <dgm:pt modelId="{EEF15AC3-C971-4AD1-978A-3CFC2AAA11B4}" type="pres">
      <dgm:prSet presAssocID="{6F7D1C9E-C9E2-4CE4-A301-606B8AACB3F5}" presName="Name37" presStyleLbl="parChTrans1D4" presStyleIdx="6" presStyleCnt="7"/>
      <dgm:spPr/>
    </dgm:pt>
    <dgm:pt modelId="{E2E82DE5-D569-442F-84C5-257EE3D05419}" type="pres">
      <dgm:prSet presAssocID="{65A42B36-E657-456D-BAB6-10BC763B081E}" presName="hierRoot2" presStyleCnt="0">
        <dgm:presLayoutVars>
          <dgm:hierBranch val="init"/>
        </dgm:presLayoutVars>
      </dgm:prSet>
      <dgm:spPr/>
    </dgm:pt>
    <dgm:pt modelId="{EECCEEB2-5DD5-4CBB-BBD3-A94E330DF13C}" type="pres">
      <dgm:prSet presAssocID="{65A42B36-E657-456D-BAB6-10BC763B081E}" presName="rootComposite" presStyleCnt="0"/>
      <dgm:spPr/>
    </dgm:pt>
    <dgm:pt modelId="{E11CB085-7D61-40DA-B22A-FBAA36CEC5A1}" type="pres">
      <dgm:prSet presAssocID="{65A42B36-E657-456D-BAB6-10BC763B081E}" presName="rootText" presStyleLbl="node4" presStyleIdx="6" presStyleCnt="7" custScaleX="261881">
        <dgm:presLayoutVars>
          <dgm:chPref val="3"/>
        </dgm:presLayoutVars>
      </dgm:prSet>
      <dgm:spPr/>
    </dgm:pt>
    <dgm:pt modelId="{986ABBAF-BE16-4D75-8397-D4BCB35F849D}" type="pres">
      <dgm:prSet presAssocID="{65A42B36-E657-456D-BAB6-10BC763B081E}" presName="rootConnector" presStyleLbl="node4" presStyleIdx="6" presStyleCnt="7"/>
      <dgm:spPr/>
    </dgm:pt>
    <dgm:pt modelId="{383F0F2D-5313-4E64-B55C-AF3447DC15FF}" type="pres">
      <dgm:prSet presAssocID="{65A42B36-E657-456D-BAB6-10BC763B081E}" presName="hierChild4" presStyleCnt="0"/>
      <dgm:spPr/>
    </dgm:pt>
    <dgm:pt modelId="{0E8029AF-8234-4997-BEA3-DB5E8F8D960D}" type="pres">
      <dgm:prSet presAssocID="{65A42B36-E657-456D-BAB6-10BC763B081E}" presName="hierChild5" presStyleCnt="0"/>
      <dgm:spPr/>
    </dgm:pt>
    <dgm:pt modelId="{AF00F802-1C6F-4E98-819B-F247D0713794}" type="pres">
      <dgm:prSet presAssocID="{C0FEB3FA-348C-4D24-BB6A-83A5391D92F4}" presName="hierChild5" presStyleCnt="0"/>
      <dgm:spPr/>
    </dgm:pt>
    <dgm:pt modelId="{7EBC7605-F18D-4B8E-8933-A4538919B0D3}" type="pres">
      <dgm:prSet presAssocID="{FEAC5A1F-A15C-4555-9A0B-13687C0AB8B8}" presName="hierChild5" presStyleCnt="0"/>
      <dgm:spPr/>
    </dgm:pt>
    <dgm:pt modelId="{62ABCA80-249F-41B9-AFC7-2EA47CA808FF}" type="pres">
      <dgm:prSet presAssocID="{F0D17AB6-42B4-4E71-B745-0C5ECCB28E56}" presName="hierChild5" presStyleCnt="0"/>
      <dgm:spPr/>
    </dgm:pt>
    <dgm:pt modelId="{E0D9CAE4-B14E-443C-8A7E-691ED4D018A7}" type="pres">
      <dgm:prSet presAssocID="{052588E1-EF1C-4570-9192-28CA938B24E2}" presName="Name37" presStyleLbl="parChTrans1D2" presStyleIdx="2" presStyleCnt="4"/>
      <dgm:spPr/>
    </dgm:pt>
    <dgm:pt modelId="{A9F713FA-1861-4EBB-8D97-7A9FFE4F1C69}" type="pres">
      <dgm:prSet presAssocID="{FF763464-3976-46A6-B771-33AB48E95AA3}" presName="hierRoot2" presStyleCnt="0">
        <dgm:presLayoutVars>
          <dgm:hierBranch val="init"/>
        </dgm:presLayoutVars>
      </dgm:prSet>
      <dgm:spPr/>
    </dgm:pt>
    <dgm:pt modelId="{FF77E692-2942-4B46-9C7F-978E20FAD6AB}" type="pres">
      <dgm:prSet presAssocID="{FF763464-3976-46A6-B771-33AB48E95AA3}" presName="rootComposite" presStyleCnt="0"/>
      <dgm:spPr/>
    </dgm:pt>
    <dgm:pt modelId="{DDE7B7AE-BF28-4235-9A01-D7913D388E5B}" type="pres">
      <dgm:prSet presAssocID="{FF763464-3976-46A6-B771-33AB48E95AA3}" presName="rootText" presStyleLbl="node2" presStyleIdx="2" presStyleCnt="4" custScaleX="200571">
        <dgm:presLayoutVars>
          <dgm:chPref val="3"/>
        </dgm:presLayoutVars>
      </dgm:prSet>
      <dgm:spPr/>
    </dgm:pt>
    <dgm:pt modelId="{593AE822-D166-4B1C-8119-97A04B686B8D}" type="pres">
      <dgm:prSet presAssocID="{FF763464-3976-46A6-B771-33AB48E95AA3}" presName="rootConnector" presStyleLbl="node2" presStyleIdx="2" presStyleCnt="4"/>
      <dgm:spPr/>
    </dgm:pt>
    <dgm:pt modelId="{4A0303AA-287D-4F40-B231-94767481BE6C}" type="pres">
      <dgm:prSet presAssocID="{FF763464-3976-46A6-B771-33AB48E95AA3}" presName="hierChild4" presStyleCnt="0"/>
      <dgm:spPr/>
    </dgm:pt>
    <dgm:pt modelId="{B5BFE347-E1CC-42FB-872E-B4B89002EDCF}" type="pres">
      <dgm:prSet presAssocID="{FF763464-3976-46A6-B771-33AB48E95AA3}" presName="hierChild5" presStyleCnt="0"/>
      <dgm:spPr/>
    </dgm:pt>
    <dgm:pt modelId="{99342543-B71D-481E-85D3-0BA608943F89}" type="pres">
      <dgm:prSet presAssocID="{A95E9B6D-B5C8-4A3F-89FF-B4BC0B668CDD}" presName="Name37" presStyleLbl="parChTrans1D2" presStyleIdx="3" presStyleCnt="4"/>
      <dgm:spPr/>
    </dgm:pt>
    <dgm:pt modelId="{762AD702-9472-425D-8685-236D3FC13813}" type="pres">
      <dgm:prSet presAssocID="{7FD9B8D7-0A29-4167-80B1-E44BDCFD4BAF}" presName="hierRoot2" presStyleCnt="0">
        <dgm:presLayoutVars>
          <dgm:hierBranch val="init"/>
        </dgm:presLayoutVars>
      </dgm:prSet>
      <dgm:spPr/>
    </dgm:pt>
    <dgm:pt modelId="{961F1A7B-9518-4682-AD43-2EA4BAD02E2A}" type="pres">
      <dgm:prSet presAssocID="{7FD9B8D7-0A29-4167-80B1-E44BDCFD4BAF}" presName="rootComposite" presStyleCnt="0"/>
      <dgm:spPr/>
    </dgm:pt>
    <dgm:pt modelId="{466A641E-798C-4378-AAFF-47D45C3C19AB}" type="pres">
      <dgm:prSet presAssocID="{7FD9B8D7-0A29-4167-80B1-E44BDCFD4BAF}" presName="rootText" presStyleLbl="node2" presStyleIdx="3" presStyleCnt="4" custScaleX="200571">
        <dgm:presLayoutVars>
          <dgm:chPref val="3"/>
        </dgm:presLayoutVars>
      </dgm:prSet>
      <dgm:spPr/>
    </dgm:pt>
    <dgm:pt modelId="{E15DA259-7C6B-4505-B245-736B09AB6DCC}" type="pres">
      <dgm:prSet presAssocID="{7FD9B8D7-0A29-4167-80B1-E44BDCFD4BAF}" presName="rootConnector" presStyleLbl="node2" presStyleIdx="3" presStyleCnt="4"/>
      <dgm:spPr/>
    </dgm:pt>
    <dgm:pt modelId="{CAB3F92B-83A8-425E-8F8F-80DB0047152D}" type="pres">
      <dgm:prSet presAssocID="{7FD9B8D7-0A29-4167-80B1-E44BDCFD4BAF}" presName="hierChild4" presStyleCnt="0"/>
      <dgm:spPr/>
    </dgm:pt>
    <dgm:pt modelId="{3788A877-915B-4F90-A333-C414D8472896}" type="pres">
      <dgm:prSet presAssocID="{7FD9B8D7-0A29-4167-80B1-E44BDCFD4BAF}" presName="hierChild5" presStyleCnt="0"/>
      <dgm:spPr/>
    </dgm:pt>
    <dgm:pt modelId="{DA166038-80AD-4CE7-AAD6-C3CF8DA3A61F}" type="pres">
      <dgm:prSet presAssocID="{A4893DAD-8CEB-4520-8C8B-B12D062A43C0}" presName="hierChild3" presStyleCnt="0"/>
      <dgm:spPr/>
    </dgm:pt>
  </dgm:ptLst>
  <dgm:cxnLst>
    <dgm:cxn modelId="{4B78AC07-EFB8-46E7-BD54-ABF0ED11D5F6}" type="presOf" srcId="{DE11903A-58F2-463B-82E1-4A7EF317C254}" destId="{EE4E9D7A-AA12-4FA7-A4C5-583B63CEF557}" srcOrd="0" destOrd="0" presId="urn:microsoft.com/office/officeart/2005/8/layout/orgChart1"/>
    <dgm:cxn modelId="{B71F0608-F22B-4CCA-90FB-09164F687C13}" type="presOf" srcId="{C555ED32-2851-4E26-9FED-E88D35F6FA97}" destId="{678333B2-3445-48F0-90BB-2A1FF5D9F1CB}" srcOrd="0" destOrd="0" presId="urn:microsoft.com/office/officeart/2005/8/layout/orgChart1"/>
    <dgm:cxn modelId="{398B3F08-6E4D-494E-A9C5-9A07A9B960D5}" srcId="{A4893DAD-8CEB-4520-8C8B-B12D062A43C0}" destId="{F0D17AB6-42B4-4E71-B745-0C5ECCB28E56}" srcOrd="1" destOrd="0" parTransId="{1DC8168D-9BA5-40EA-8A70-9BE42D271D68}" sibTransId="{25B3679A-2D5D-4F2B-BC23-88A92BCDBB40}"/>
    <dgm:cxn modelId="{C67F050F-B6EB-4F41-A6FA-9562E58B9429}" type="presOf" srcId="{FEAC5A1F-A15C-4555-9A0B-13687C0AB8B8}" destId="{8EE81183-EC95-41B3-AAA9-054AA99475C6}" srcOrd="1" destOrd="0" presId="urn:microsoft.com/office/officeart/2005/8/layout/orgChart1"/>
    <dgm:cxn modelId="{C6D47710-E96C-4B57-A090-05469D249B96}" type="presOf" srcId="{7FD9B8D7-0A29-4167-80B1-E44BDCFD4BAF}" destId="{E15DA259-7C6B-4505-B245-736B09AB6DCC}" srcOrd="1" destOrd="0" presId="urn:microsoft.com/office/officeart/2005/8/layout/orgChart1"/>
    <dgm:cxn modelId="{9070D711-324C-4D8D-A46B-8B0626C4A2CE}" type="presOf" srcId="{A65AAC2B-0C67-47A8-BC9E-30ACAB2233A7}" destId="{BD92EA82-1E40-49E9-9442-C4E0828DCF59}" srcOrd="0" destOrd="0" presId="urn:microsoft.com/office/officeart/2005/8/layout/orgChart1"/>
    <dgm:cxn modelId="{5FB9E216-BF4D-42B6-8ED1-3B41CB353F37}" type="presOf" srcId="{94CF724E-D913-422E-B379-3162F8E997FF}" destId="{D5A53B0A-CA89-4983-A497-020CF6C319DC}" srcOrd="0" destOrd="0" presId="urn:microsoft.com/office/officeart/2005/8/layout/orgChart1"/>
    <dgm:cxn modelId="{CDBBA517-EBAE-4FAC-A623-1E0FC55A18A0}" srcId="{A4893DAD-8CEB-4520-8C8B-B12D062A43C0}" destId="{FF763464-3976-46A6-B771-33AB48E95AA3}" srcOrd="2" destOrd="0" parTransId="{052588E1-EF1C-4570-9192-28CA938B24E2}" sibTransId="{128B981E-2535-4551-8E37-7C8B041DA580}"/>
    <dgm:cxn modelId="{3D83E517-76BB-48B8-88E0-7BB39FE984BC}" type="presOf" srcId="{E85C54C9-EF04-4B58-A0FB-808210B94237}" destId="{795F2F57-EFC8-41B5-A16C-F5B55956C14A}" srcOrd="0" destOrd="0" presId="urn:microsoft.com/office/officeart/2005/8/layout/orgChart1"/>
    <dgm:cxn modelId="{F6D91E19-4B18-4B00-8398-A3DF4C8EB9BF}" type="presOf" srcId="{65A42B36-E657-456D-BAB6-10BC763B081E}" destId="{986ABBAF-BE16-4D75-8397-D4BCB35F849D}" srcOrd="1" destOrd="0" presId="urn:microsoft.com/office/officeart/2005/8/layout/orgChart1"/>
    <dgm:cxn modelId="{1540341F-A52B-4472-9332-0C3526A2F0A8}" type="presOf" srcId="{F170E342-1C6E-4EE5-AF42-1CF7EA91412B}" destId="{D1AC542C-ACDB-4E05-B774-9204B17CFED4}" srcOrd="0" destOrd="0" presId="urn:microsoft.com/office/officeart/2005/8/layout/orgChart1"/>
    <dgm:cxn modelId="{9449E82C-952B-4EDF-BC05-18AFB1150D51}" type="presOf" srcId="{E7E2188A-9422-44B2-AA07-CCBF2EBA05D6}" destId="{486C440D-11AB-41B2-91EC-5F815218BE24}" srcOrd="0" destOrd="0" presId="urn:microsoft.com/office/officeart/2005/8/layout/orgChart1"/>
    <dgm:cxn modelId="{1BA6F52F-E7C4-4231-8C6D-43C8EC473944}" type="presOf" srcId="{0AF3ECDB-4D22-495A-B505-D79576FF43FA}" destId="{7EC611D8-8A87-462D-A325-8E3A0BFAB12A}" srcOrd="1" destOrd="0" presId="urn:microsoft.com/office/officeart/2005/8/layout/orgChart1"/>
    <dgm:cxn modelId="{A8A40A32-7EA0-458D-95D0-FB9954E63EE2}" type="presOf" srcId="{610C05B9-65A8-466F-BC8E-2E0497BE250A}" destId="{C115600C-A0AA-4305-99E6-A078F6F654CA}" srcOrd="0" destOrd="0" presId="urn:microsoft.com/office/officeart/2005/8/layout/orgChart1"/>
    <dgm:cxn modelId="{C2E93C32-E4AE-4271-9022-C74685070C49}" type="presOf" srcId="{610C05B9-65A8-466F-BC8E-2E0497BE250A}" destId="{FA67562B-63D8-409A-8A55-5D671A291B46}" srcOrd="1" destOrd="0" presId="urn:microsoft.com/office/officeart/2005/8/layout/orgChart1"/>
    <dgm:cxn modelId="{99A78D33-E31B-4188-8D69-6DEBC36A9A37}" type="presOf" srcId="{A4893DAD-8CEB-4520-8C8B-B12D062A43C0}" destId="{CFB53541-62D9-48B6-8345-B98B6C4FB35E}" srcOrd="0" destOrd="0" presId="urn:microsoft.com/office/officeart/2005/8/layout/orgChart1"/>
    <dgm:cxn modelId="{EE89EF34-495A-4C5F-96A2-20DA9434A9D9}" srcId="{FEAC5A1F-A15C-4555-9A0B-13687C0AB8B8}" destId="{C0FEB3FA-348C-4D24-BB6A-83A5391D92F4}" srcOrd="1" destOrd="0" parTransId="{DE11903A-58F2-463B-82E1-4A7EF317C254}" sibTransId="{B999A3D4-17F3-4D36-AD09-6DBF94B6283E}"/>
    <dgm:cxn modelId="{BCA52736-4CA1-4F1E-A3DC-EED238A23FD6}" type="presOf" srcId="{E85C54C9-EF04-4B58-A0FB-808210B94237}" destId="{ECFFFA0A-C14C-4198-860D-A193766E0C07}" srcOrd="1" destOrd="0" presId="urn:microsoft.com/office/officeart/2005/8/layout/orgChart1"/>
    <dgm:cxn modelId="{4BED533C-3483-4FF0-9D97-7833EDBB9ADC}" type="presOf" srcId="{65A42B36-E657-456D-BAB6-10BC763B081E}" destId="{E11CB085-7D61-40DA-B22A-FBAA36CEC5A1}" srcOrd="0" destOrd="0" presId="urn:microsoft.com/office/officeart/2005/8/layout/orgChart1"/>
    <dgm:cxn modelId="{C8FD1F40-E22B-4B23-8D72-EE66ECADADE5}" srcId="{F0D17AB6-42B4-4E71-B745-0C5ECCB28E56}" destId="{270FDC2F-EB7E-45F0-A330-F146FE038E36}" srcOrd="0" destOrd="0" parTransId="{99A217CA-FE8A-4CCB-AB4C-4B806C4AFD32}" sibTransId="{24468FDC-6326-4C2C-99BD-F4DD1F5CF237}"/>
    <dgm:cxn modelId="{12B8425B-CCBC-4E7E-9840-5EC166B11549}" type="presOf" srcId="{1E0472F5-AFEF-4521-8002-63DA80B7223D}" destId="{57C4D475-B0BF-4DBE-80A9-528DCA649267}" srcOrd="0" destOrd="0" presId="urn:microsoft.com/office/officeart/2005/8/layout/orgChart1"/>
    <dgm:cxn modelId="{C1A1C242-0743-45D4-8485-1F9657A4781B}" srcId="{C0FEB3FA-348C-4D24-BB6A-83A5391D92F4}" destId="{E85C54C9-EF04-4B58-A0FB-808210B94237}" srcOrd="1" destOrd="0" parTransId="{D1C8CCF2-DFEF-4B01-816F-0D044B4DB4AA}" sibTransId="{30051908-DA13-472B-8967-B4A52A9C8947}"/>
    <dgm:cxn modelId="{024B3F64-0B09-43BB-B058-9BCDEE105F4A}" type="presOf" srcId="{F170E342-1C6E-4EE5-AF42-1CF7EA91412B}" destId="{ECCCC3AD-924D-4F2F-A17C-4415A8F31052}" srcOrd="1" destOrd="0" presId="urn:microsoft.com/office/officeart/2005/8/layout/orgChart1"/>
    <dgm:cxn modelId="{46D96F47-1CC9-4CC6-BEA4-E529E53BCE47}" srcId="{C555ED32-2851-4E26-9FED-E88D35F6FA97}" destId="{A4893DAD-8CEB-4520-8C8B-B12D062A43C0}" srcOrd="0" destOrd="0" parTransId="{E2E1B2E6-B1BE-43CE-A2BC-07173B142DC4}" sibTransId="{92292B22-1CE7-4AB1-B50C-5E6570867E99}"/>
    <dgm:cxn modelId="{CE2CAC67-EF4F-4A08-A850-0029EB2F409D}" type="presOf" srcId="{99A217CA-FE8A-4CCB-AB4C-4B806C4AFD32}" destId="{1B0D21E9-A6C5-45B8-A17A-7B8276DBDCB3}" srcOrd="0" destOrd="0" presId="urn:microsoft.com/office/officeart/2005/8/layout/orgChart1"/>
    <dgm:cxn modelId="{FAF4116A-042F-4AA5-BD47-F624F36B49C7}" srcId="{EDF76A59-3C24-4DA6-85E2-90E306D698C3}" destId="{610C05B9-65A8-466F-BC8E-2E0497BE250A}" srcOrd="1" destOrd="0" parTransId="{94CF724E-D913-422E-B379-3162F8E997FF}" sibTransId="{1DDB0C87-FBF2-416A-B984-E37C487173ED}"/>
    <dgm:cxn modelId="{339C3472-DAEE-4841-A812-D81375FF80A4}" srcId="{C0FEB3FA-348C-4D24-BB6A-83A5391D92F4}" destId="{0AF3ECDB-4D22-495A-B505-D79576FF43FA}" srcOrd="0" destOrd="0" parTransId="{A65AAC2B-0C67-47A8-BC9E-30ACAB2233A7}" sibTransId="{5749037E-9F88-450D-86AE-D9A08AE08574}"/>
    <dgm:cxn modelId="{29B3AA73-AE6C-4778-A0CF-DB5E2C7E8C88}" srcId="{FEAC5A1F-A15C-4555-9A0B-13687C0AB8B8}" destId="{EDF76A59-3C24-4DA6-85E2-90E306D698C3}" srcOrd="0" destOrd="0" parTransId="{ADCC265F-C274-4689-90EB-2DC7EA99577C}" sibTransId="{19A4C36D-8B0E-48FB-B984-963F39B5C74F}"/>
    <dgm:cxn modelId="{8AF94475-8055-4A7C-B4C8-E8DC3CD25609}" srcId="{F0D17AB6-42B4-4E71-B745-0C5ECCB28E56}" destId="{FEAC5A1F-A15C-4555-9A0B-13687C0AB8B8}" srcOrd="1" destOrd="0" parTransId="{E7E2188A-9422-44B2-AA07-CCBF2EBA05D6}" sibTransId="{41A34FC5-4F3A-4BD8-989E-9D292012E1AE}"/>
    <dgm:cxn modelId="{F183A079-6D2B-4D01-AC27-BCDCFA490B8F}" srcId="{A4893DAD-8CEB-4520-8C8B-B12D062A43C0}" destId="{7FD9B8D7-0A29-4167-80B1-E44BDCFD4BAF}" srcOrd="3" destOrd="0" parTransId="{A95E9B6D-B5C8-4A3F-89FF-B4BC0B668CDD}" sibTransId="{9DC486B3-EAA7-4FBD-AA40-2C92AA86396D}"/>
    <dgm:cxn modelId="{ADD3017A-0D9A-4B5F-9AA6-C6844148B9F3}" type="presOf" srcId="{A95E9B6D-B5C8-4A3F-89FF-B4BC0B668CDD}" destId="{99342543-B71D-481E-85D3-0BA608943F89}" srcOrd="0" destOrd="0" presId="urn:microsoft.com/office/officeart/2005/8/layout/orgChart1"/>
    <dgm:cxn modelId="{50F6517A-09DD-4CE1-9496-13329F49C2AF}" type="presOf" srcId="{EC66E2A0-9DFE-493A-8B99-6FE67DB54912}" destId="{43758EBC-469C-44C1-991B-A6D963AAD61A}" srcOrd="0" destOrd="0" presId="urn:microsoft.com/office/officeart/2005/8/layout/orgChart1"/>
    <dgm:cxn modelId="{687DFA7B-F594-4DD1-864C-461A4A522503}" type="presOf" srcId="{FF763464-3976-46A6-B771-33AB48E95AA3}" destId="{593AE822-D166-4B1C-8119-97A04B686B8D}" srcOrd="1" destOrd="0" presId="urn:microsoft.com/office/officeart/2005/8/layout/orgChart1"/>
    <dgm:cxn modelId="{B5838182-A691-4625-A4B7-63DA1B809EB4}" type="presOf" srcId="{C0FEB3FA-348C-4D24-BB6A-83A5391D92F4}" destId="{118BD1AE-3A94-43B3-89CB-954C8C9CC9B9}" srcOrd="0" destOrd="0" presId="urn:microsoft.com/office/officeart/2005/8/layout/orgChart1"/>
    <dgm:cxn modelId="{F63C7C89-2214-4818-99DB-CAFFACF86F54}" type="presOf" srcId="{A4893DAD-8CEB-4520-8C8B-B12D062A43C0}" destId="{A3BA0000-7011-489D-9F3B-76E2ED60D6B9}" srcOrd="1" destOrd="0" presId="urn:microsoft.com/office/officeart/2005/8/layout/orgChart1"/>
    <dgm:cxn modelId="{D29BA59E-81DD-4D17-A12C-54EE29C65907}" type="presOf" srcId="{D1C8CCF2-DFEF-4B01-816F-0D044B4DB4AA}" destId="{A7AD4E34-12AF-4B6F-9AD3-444D30929D2C}" srcOrd="0" destOrd="0" presId="urn:microsoft.com/office/officeart/2005/8/layout/orgChart1"/>
    <dgm:cxn modelId="{BE497EBA-B04B-4710-8319-7C79216D5984}" type="presOf" srcId="{C0FEB3FA-348C-4D24-BB6A-83A5391D92F4}" destId="{376B46D3-22A1-4280-9758-B2ED11DE1509}" srcOrd="1" destOrd="0" presId="urn:microsoft.com/office/officeart/2005/8/layout/orgChart1"/>
    <dgm:cxn modelId="{C5A682BA-6C7E-4846-8D08-B8DFBE8E4666}" srcId="{EDF76A59-3C24-4DA6-85E2-90E306D698C3}" destId="{F170E342-1C6E-4EE5-AF42-1CF7EA91412B}" srcOrd="0" destOrd="0" parTransId="{1E0472F5-AFEF-4521-8002-63DA80B7223D}" sibTransId="{A2B8FD58-9FDD-4724-A95B-46B1D7872C06}"/>
    <dgm:cxn modelId="{D6E2C2BB-89C3-4956-9945-5DDCEACCF416}" type="presOf" srcId="{270FDC2F-EB7E-45F0-A330-F146FE038E36}" destId="{1FC9D41F-B694-45A9-B2AA-753EA1452F11}" srcOrd="0" destOrd="0" presId="urn:microsoft.com/office/officeart/2005/8/layout/orgChart1"/>
    <dgm:cxn modelId="{453554BC-0B78-4005-9C11-0890434D92AD}" type="presOf" srcId="{0AF3ECDB-4D22-495A-B505-D79576FF43FA}" destId="{EB784CA1-E473-4FC7-AC4F-D82963AC0965}" srcOrd="0" destOrd="0" presId="urn:microsoft.com/office/officeart/2005/8/layout/orgChart1"/>
    <dgm:cxn modelId="{6EE9D8BC-5C7C-424E-A5E5-0992A11790AC}" type="presOf" srcId="{FEE82E01-FE04-496C-981E-14DDBB7705BD}" destId="{2DA0EBA9-DE19-433C-92BF-03F928D67328}" srcOrd="1" destOrd="0" presId="urn:microsoft.com/office/officeart/2005/8/layout/orgChart1"/>
    <dgm:cxn modelId="{FB03F9C0-9258-4067-8AE3-D7B1C736318F}" srcId="{A4893DAD-8CEB-4520-8C8B-B12D062A43C0}" destId="{FEE82E01-FE04-496C-981E-14DDBB7705BD}" srcOrd="0" destOrd="0" parTransId="{EC66E2A0-9DFE-493A-8B99-6FE67DB54912}" sibTransId="{D9B1487E-6AC4-432F-B2F4-D84D70DE7338}"/>
    <dgm:cxn modelId="{903A03C2-7EDC-4CCA-80D0-B963C9E6F79B}" type="presOf" srcId="{FEAC5A1F-A15C-4555-9A0B-13687C0AB8B8}" destId="{B0C4185D-8ED1-4738-8DE4-B0C632BCF251}" srcOrd="0" destOrd="0" presId="urn:microsoft.com/office/officeart/2005/8/layout/orgChart1"/>
    <dgm:cxn modelId="{36895CCA-6E97-4AD4-A404-D301053FCE71}" type="presOf" srcId="{270FDC2F-EB7E-45F0-A330-F146FE038E36}" destId="{6BF7593D-1C0C-452B-AF78-60B1F33D29EE}" srcOrd="1" destOrd="0" presId="urn:microsoft.com/office/officeart/2005/8/layout/orgChart1"/>
    <dgm:cxn modelId="{09E731D2-DEF9-46DB-9580-7B5A086339DB}" type="presOf" srcId="{FEE82E01-FE04-496C-981E-14DDBB7705BD}" destId="{279512CD-D14B-410C-BB5D-F436C29261D2}" srcOrd="0" destOrd="0" presId="urn:microsoft.com/office/officeart/2005/8/layout/orgChart1"/>
    <dgm:cxn modelId="{F998F0DA-7B12-4CD7-8458-2BB6E755EC9F}" type="presOf" srcId="{EDF76A59-3C24-4DA6-85E2-90E306D698C3}" destId="{8582491C-8054-4BAE-9AF7-D245FBFA8043}" srcOrd="0" destOrd="0" presId="urn:microsoft.com/office/officeart/2005/8/layout/orgChart1"/>
    <dgm:cxn modelId="{0201B9DC-15CF-4A13-B757-EA8D321244F6}" srcId="{C0FEB3FA-348C-4D24-BB6A-83A5391D92F4}" destId="{65A42B36-E657-456D-BAB6-10BC763B081E}" srcOrd="2" destOrd="0" parTransId="{6F7D1C9E-C9E2-4CE4-A301-606B8AACB3F5}" sibTransId="{0AA131B1-BFFB-45C1-8ED1-79626939F123}"/>
    <dgm:cxn modelId="{F5A0D1E6-0BF8-42B1-B92C-63D46484C2B7}" type="presOf" srcId="{1DC8168D-9BA5-40EA-8A70-9BE42D271D68}" destId="{3C6E5FD3-05D4-4BB6-9459-C86A6F121817}" srcOrd="0" destOrd="0" presId="urn:microsoft.com/office/officeart/2005/8/layout/orgChart1"/>
    <dgm:cxn modelId="{9C99CBE7-9CE6-43B0-8AE3-A221D0058AF5}" type="presOf" srcId="{F0D17AB6-42B4-4E71-B745-0C5ECCB28E56}" destId="{F1C96161-E573-4A2F-8AF3-828DB9732519}" srcOrd="1" destOrd="0" presId="urn:microsoft.com/office/officeart/2005/8/layout/orgChart1"/>
    <dgm:cxn modelId="{DC668AEE-B346-44D9-AFB3-74A86B4CE37F}" type="presOf" srcId="{6F7D1C9E-C9E2-4CE4-A301-606B8AACB3F5}" destId="{EEF15AC3-C971-4AD1-978A-3CFC2AAA11B4}" srcOrd="0" destOrd="0" presId="urn:microsoft.com/office/officeart/2005/8/layout/orgChart1"/>
    <dgm:cxn modelId="{214FE8F4-BEA0-4B42-99A6-8258455E8994}" type="presOf" srcId="{7FD9B8D7-0A29-4167-80B1-E44BDCFD4BAF}" destId="{466A641E-798C-4378-AAFF-47D45C3C19AB}" srcOrd="0" destOrd="0" presId="urn:microsoft.com/office/officeart/2005/8/layout/orgChart1"/>
    <dgm:cxn modelId="{2184FEF6-FC10-4989-AC58-A5130964C860}" type="presOf" srcId="{ADCC265F-C274-4689-90EB-2DC7EA99577C}" destId="{2301BCD0-1AEF-4C6F-8A15-1B1519BDBC46}" srcOrd="0" destOrd="0" presId="urn:microsoft.com/office/officeart/2005/8/layout/orgChart1"/>
    <dgm:cxn modelId="{74670DF7-7EF5-4104-BD18-E605773036F6}" type="presOf" srcId="{F0D17AB6-42B4-4E71-B745-0C5ECCB28E56}" destId="{E0D9CAC0-758E-4CAE-9EB6-629BD5D1ED1F}" srcOrd="0" destOrd="0" presId="urn:microsoft.com/office/officeart/2005/8/layout/orgChart1"/>
    <dgm:cxn modelId="{31E4F4F9-862D-414B-9E57-D51FFFF912AB}" type="presOf" srcId="{052588E1-EF1C-4570-9192-28CA938B24E2}" destId="{E0D9CAE4-B14E-443C-8A7E-691ED4D018A7}" srcOrd="0" destOrd="0" presId="urn:microsoft.com/office/officeart/2005/8/layout/orgChart1"/>
    <dgm:cxn modelId="{C46C16FC-F4F3-42F0-B95E-15903C64E4BA}" type="presOf" srcId="{FF763464-3976-46A6-B771-33AB48E95AA3}" destId="{DDE7B7AE-BF28-4235-9A01-D7913D388E5B}" srcOrd="0" destOrd="0" presId="urn:microsoft.com/office/officeart/2005/8/layout/orgChart1"/>
    <dgm:cxn modelId="{F8C23AFD-7B50-4E0A-B241-0E85985C3CF4}" type="presOf" srcId="{EDF76A59-3C24-4DA6-85E2-90E306D698C3}" destId="{AE0F3785-F358-4C86-ADA1-387A73FCDADD}" srcOrd="1" destOrd="0" presId="urn:microsoft.com/office/officeart/2005/8/layout/orgChart1"/>
    <dgm:cxn modelId="{7010876C-AE19-4A4B-9C12-CC6844451E1F}" type="presParOf" srcId="{678333B2-3445-48F0-90BB-2A1FF5D9F1CB}" destId="{A54E3736-9A75-4BB4-8B05-AB07096B0AA7}" srcOrd="0" destOrd="0" presId="urn:microsoft.com/office/officeart/2005/8/layout/orgChart1"/>
    <dgm:cxn modelId="{D14046CD-C788-4E20-B2AD-F6A497CB3165}" type="presParOf" srcId="{A54E3736-9A75-4BB4-8B05-AB07096B0AA7}" destId="{14B6BEA9-06B8-4481-AE95-4ABC9061AFC7}" srcOrd="0" destOrd="0" presId="urn:microsoft.com/office/officeart/2005/8/layout/orgChart1"/>
    <dgm:cxn modelId="{9C42388F-3D7F-475D-9E8D-AB043C516A43}" type="presParOf" srcId="{14B6BEA9-06B8-4481-AE95-4ABC9061AFC7}" destId="{CFB53541-62D9-48B6-8345-B98B6C4FB35E}" srcOrd="0" destOrd="0" presId="urn:microsoft.com/office/officeart/2005/8/layout/orgChart1"/>
    <dgm:cxn modelId="{43082987-FF9A-40D3-B571-1B8458956CD5}" type="presParOf" srcId="{14B6BEA9-06B8-4481-AE95-4ABC9061AFC7}" destId="{A3BA0000-7011-489D-9F3B-76E2ED60D6B9}" srcOrd="1" destOrd="0" presId="urn:microsoft.com/office/officeart/2005/8/layout/orgChart1"/>
    <dgm:cxn modelId="{079E6507-A7B7-405C-84AB-18A694AD3013}" type="presParOf" srcId="{A54E3736-9A75-4BB4-8B05-AB07096B0AA7}" destId="{76673882-5C9F-4A66-87F8-4846E4727553}" srcOrd="1" destOrd="0" presId="urn:microsoft.com/office/officeart/2005/8/layout/orgChart1"/>
    <dgm:cxn modelId="{27DF09BF-83CB-4911-A6BB-5FCD9403D1A4}" type="presParOf" srcId="{76673882-5C9F-4A66-87F8-4846E4727553}" destId="{43758EBC-469C-44C1-991B-A6D963AAD61A}" srcOrd="0" destOrd="0" presId="urn:microsoft.com/office/officeart/2005/8/layout/orgChart1"/>
    <dgm:cxn modelId="{B88A2719-ABEB-4D87-B5AE-C8351268DBFA}" type="presParOf" srcId="{76673882-5C9F-4A66-87F8-4846E4727553}" destId="{E5258E3E-A7A3-42F5-9CF0-8D94731731B2}" srcOrd="1" destOrd="0" presId="urn:microsoft.com/office/officeart/2005/8/layout/orgChart1"/>
    <dgm:cxn modelId="{D12B3F6F-3BCD-4053-9A8D-CCF8F039C59B}" type="presParOf" srcId="{E5258E3E-A7A3-42F5-9CF0-8D94731731B2}" destId="{277E54F0-9467-4AC7-87F3-936796F727AB}" srcOrd="0" destOrd="0" presId="urn:microsoft.com/office/officeart/2005/8/layout/orgChart1"/>
    <dgm:cxn modelId="{72685DC4-CC18-4913-9B00-A834A5E03729}" type="presParOf" srcId="{277E54F0-9467-4AC7-87F3-936796F727AB}" destId="{279512CD-D14B-410C-BB5D-F436C29261D2}" srcOrd="0" destOrd="0" presId="urn:microsoft.com/office/officeart/2005/8/layout/orgChart1"/>
    <dgm:cxn modelId="{34E8759C-C5B4-4A21-B0BB-D4825E46AC4F}" type="presParOf" srcId="{277E54F0-9467-4AC7-87F3-936796F727AB}" destId="{2DA0EBA9-DE19-433C-92BF-03F928D67328}" srcOrd="1" destOrd="0" presId="urn:microsoft.com/office/officeart/2005/8/layout/orgChart1"/>
    <dgm:cxn modelId="{00E39650-02DC-4486-86FD-F538E612FA56}" type="presParOf" srcId="{E5258E3E-A7A3-42F5-9CF0-8D94731731B2}" destId="{B8A32078-8D84-42C7-A3A2-DDD80A782D0A}" srcOrd="1" destOrd="0" presId="urn:microsoft.com/office/officeart/2005/8/layout/orgChart1"/>
    <dgm:cxn modelId="{92299D3A-329E-427B-A31A-92003B31FCC2}" type="presParOf" srcId="{E5258E3E-A7A3-42F5-9CF0-8D94731731B2}" destId="{06E47EBF-1A90-4BC1-B3D6-66B5761EA41E}" srcOrd="2" destOrd="0" presId="urn:microsoft.com/office/officeart/2005/8/layout/orgChart1"/>
    <dgm:cxn modelId="{4E9BF8C4-F396-4DB3-938B-82E79F0ADD77}" type="presParOf" srcId="{76673882-5C9F-4A66-87F8-4846E4727553}" destId="{3C6E5FD3-05D4-4BB6-9459-C86A6F121817}" srcOrd="2" destOrd="0" presId="urn:microsoft.com/office/officeart/2005/8/layout/orgChart1"/>
    <dgm:cxn modelId="{2229AB15-B48F-4EDD-8FB5-5D2E2D38CF12}" type="presParOf" srcId="{76673882-5C9F-4A66-87F8-4846E4727553}" destId="{7EF7E712-8DF2-4680-82BB-BA3364E9DC99}" srcOrd="3" destOrd="0" presId="urn:microsoft.com/office/officeart/2005/8/layout/orgChart1"/>
    <dgm:cxn modelId="{5BC01C27-4866-45D5-A69C-06D986BE5D90}" type="presParOf" srcId="{7EF7E712-8DF2-4680-82BB-BA3364E9DC99}" destId="{B850CB8A-9CDA-44A7-9B0B-E2A310465C7D}" srcOrd="0" destOrd="0" presId="urn:microsoft.com/office/officeart/2005/8/layout/orgChart1"/>
    <dgm:cxn modelId="{D53A5685-DB17-4BB5-87F1-D07E44C60C5E}" type="presParOf" srcId="{B850CB8A-9CDA-44A7-9B0B-E2A310465C7D}" destId="{E0D9CAC0-758E-4CAE-9EB6-629BD5D1ED1F}" srcOrd="0" destOrd="0" presId="urn:microsoft.com/office/officeart/2005/8/layout/orgChart1"/>
    <dgm:cxn modelId="{B032082E-3171-49FC-819D-78E5D7A9DC15}" type="presParOf" srcId="{B850CB8A-9CDA-44A7-9B0B-E2A310465C7D}" destId="{F1C96161-E573-4A2F-8AF3-828DB9732519}" srcOrd="1" destOrd="0" presId="urn:microsoft.com/office/officeart/2005/8/layout/orgChart1"/>
    <dgm:cxn modelId="{327D1822-66F3-4A38-B698-107E4677D1AD}" type="presParOf" srcId="{7EF7E712-8DF2-4680-82BB-BA3364E9DC99}" destId="{F6F5D49C-CCDF-4F9C-A9C0-7D1D551EE530}" srcOrd="1" destOrd="0" presId="urn:microsoft.com/office/officeart/2005/8/layout/orgChart1"/>
    <dgm:cxn modelId="{6F75B0C7-2E78-40FB-94EB-59A5FC19BA25}" type="presParOf" srcId="{F6F5D49C-CCDF-4F9C-A9C0-7D1D551EE530}" destId="{1B0D21E9-A6C5-45B8-A17A-7B8276DBDCB3}" srcOrd="0" destOrd="0" presId="urn:microsoft.com/office/officeart/2005/8/layout/orgChart1"/>
    <dgm:cxn modelId="{996B40B5-1149-405F-A3E3-CC35B0B5F7A7}" type="presParOf" srcId="{F6F5D49C-CCDF-4F9C-A9C0-7D1D551EE530}" destId="{BBB92BF3-0056-40E2-91BB-B28276BDBA37}" srcOrd="1" destOrd="0" presId="urn:microsoft.com/office/officeart/2005/8/layout/orgChart1"/>
    <dgm:cxn modelId="{61DDCDB2-096C-4DD4-B6F1-B63557F56F4C}" type="presParOf" srcId="{BBB92BF3-0056-40E2-91BB-B28276BDBA37}" destId="{C7914EB1-9E67-422F-B3A6-61EB7E248F80}" srcOrd="0" destOrd="0" presId="urn:microsoft.com/office/officeart/2005/8/layout/orgChart1"/>
    <dgm:cxn modelId="{768F4DA8-674E-47AD-A7B7-EAADCB6ECFC7}" type="presParOf" srcId="{C7914EB1-9E67-422F-B3A6-61EB7E248F80}" destId="{1FC9D41F-B694-45A9-B2AA-753EA1452F11}" srcOrd="0" destOrd="0" presId="urn:microsoft.com/office/officeart/2005/8/layout/orgChart1"/>
    <dgm:cxn modelId="{70D15B53-B8FD-4A10-AA9B-5AA9E197ABA5}" type="presParOf" srcId="{C7914EB1-9E67-422F-B3A6-61EB7E248F80}" destId="{6BF7593D-1C0C-452B-AF78-60B1F33D29EE}" srcOrd="1" destOrd="0" presId="urn:microsoft.com/office/officeart/2005/8/layout/orgChart1"/>
    <dgm:cxn modelId="{AEE4F4A3-263B-4D66-A7BE-B1753FF68098}" type="presParOf" srcId="{BBB92BF3-0056-40E2-91BB-B28276BDBA37}" destId="{34BFB44F-1734-4CB4-A7D0-464A26864E30}" srcOrd="1" destOrd="0" presId="urn:microsoft.com/office/officeart/2005/8/layout/orgChart1"/>
    <dgm:cxn modelId="{75FBE072-BC37-4949-94A6-3EE5A0B068B2}" type="presParOf" srcId="{BBB92BF3-0056-40E2-91BB-B28276BDBA37}" destId="{DAFD675D-90F0-4C8A-A353-F7D8CB73B5D1}" srcOrd="2" destOrd="0" presId="urn:microsoft.com/office/officeart/2005/8/layout/orgChart1"/>
    <dgm:cxn modelId="{1C7892F5-567F-4773-B273-F8191EB0BD15}" type="presParOf" srcId="{F6F5D49C-CCDF-4F9C-A9C0-7D1D551EE530}" destId="{486C440D-11AB-41B2-91EC-5F815218BE24}" srcOrd="2" destOrd="0" presId="urn:microsoft.com/office/officeart/2005/8/layout/orgChart1"/>
    <dgm:cxn modelId="{B74BBB5D-C9EA-4837-A03F-053C10043F12}" type="presParOf" srcId="{F6F5D49C-CCDF-4F9C-A9C0-7D1D551EE530}" destId="{44544F7E-7673-49E9-9DFD-3D2680DD7BE7}" srcOrd="3" destOrd="0" presId="urn:microsoft.com/office/officeart/2005/8/layout/orgChart1"/>
    <dgm:cxn modelId="{EA5B1580-C383-40DB-B989-9A14C49B927B}" type="presParOf" srcId="{44544F7E-7673-49E9-9DFD-3D2680DD7BE7}" destId="{BA29B37D-7D67-40AB-A1F7-C16533C9D42A}" srcOrd="0" destOrd="0" presId="urn:microsoft.com/office/officeart/2005/8/layout/orgChart1"/>
    <dgm:cxn modelId="{60CDD64A-091C-45CD-8A6C-3709827A4704}" type="presParOf" srcId="{BA29B37D-7D67-40AB-A1F7-C16533C9D42A}" destId="{B0C4185D-8ED1-4738-8DE4-B0C632BCF251}" srcOrd="0" destOrd="0" presId="urn:microsoft.com/office/officeart/2005/8/layout/orgChart1"/>
    <dgm:cxn modelId="{FC7CE4EF-534B-48E0-8395-EE381727A175}" type="presParOf" srcId="{BA29B37D-7D67-40AB-A1F7-C16533C9D42A}" destId="{8EE81183-EC95-41B3-AAA9-054AA99475C6}" srcOrd="1" destOrd="0" presId="urn:microsoft.com/office/officeart/2005/8/layout/orgChart1"/>
    <dgm:cxn modelId="{9100183B-7E4A-4BF8-9465-CB907581536B}" type="presParOf" srcId="{44544F7E-7673-49E9-9DFD-3D2680DD7BE7}" destId="{55A0DEED-92C0-4291-A925-D77761507D59}" srcOrd="1" destOrd="0" presId="urn:microsoft.com/office/officeart/2005/8/layout/orgChart1"/>
    <dgm:cxn modelId="{7B3BC2BF-BEC9-4A6D-BD3D-9214CBE8B473}" type="presParOf" srcId="{55A0DEED-92C0-4291-A925-D77761507D59}" destId="{2301BCD0-1AEF-4C6F-8A15-1B1519BDBC46}" srcOrd="0" destOrd="0" presId="urn:microsoft.com/office/officeart/2005/8/layout/orgChart1"/>
    <dgm:cxn modelId="{25FF9491-ED25-4135-BE55-926B9BCDECEC}" type="presParOf" srcId="{55A0DEED-92C0-4291-A925-D77761507D59}" destId="{E1603C5A-6D26-4B5F-9209-7465452F2B95}" srcOrd="1" destOrd="0" presId="urn:microsoft.com/office/officeart/2005/8/layout/orgChart1"/>
    <dgm:cxn modelId="{C9988C08-737C-42FD-A501-121E07670806}" type="presParOf" srcId="{E1603C5A-6D26-4B5F-9209-7465452F2B95}" destId="{7BB21F35-05FF-4655-A631-62D8C3DA09AC}" srcOrd="0" destOrd="0" presId="urn:microsoft.com/office/officeart/2005/8/layout/orgChart1"/>
    <dgm:cxn modelId="{8B115278-E823-4A4E-9ADF-B2ABC39C4E1D}" type="presParOf" srcId="{7BB21F35-05FF-4655-A631-62D8C3DA09AC}" destId="{8582491C-8054-4BAE-9AF7-D245FBFA8043}" srcOrd="0" destOrd="0" presId="urn:microsoft.com/office/officeart/2005/8/layout/orgChart1"/>
    <dgm:cxn modelId="{D93C920E-6694-478E-9470-2895FB837201}" type="presParOf" srcId="{7BB21F35-05FF-4655-A631-62D8C3DA09AC}" destId="{AE0F3785-F358-4C86-ADA1-387A73FCDADD}" srcOrd="1" destOrd="0" presId="urn:microsoft.com/office/officeart/2005/8/layout/orgChart1"/>
    <dgm:cxn modelId="{535E1EE1-B890-4D77-A1B9-C0DE8C3A717E}" type="presParOf" srcId="{E1603C5A-6D26-4B5F-9209-7465452F2B95}" destId="{D8B87B4B-B1CB-4E55-B261-F2A4726B8ED7}" srcOrd="1" destOrd="0" presId="urn:microsoft.com/office/officeart/2005/8/layout/orgChart1"/>
    <dgm:cxn modelId="{8949DBD8-845A-4ACD-90DE-A1579201686F}" type="presParOf" srcId="{D8B87B4B-B1CB-4E55-B261-F2A4726B8ED7}" destId="{57C4D475-B0BF-4DBE-80A9-528DCA649267}" srcOrd="0" destOrd="0" presId="urn:microsoft.com/office/officeart/2005/8/layout/orgChart1"/>
    <dgm:cxn modelId="{019CBCA0-E023-421E-A45B-FC94616F2ABB}" type="presParOf" srcId="{D8B87B4B-B1CB-4E55-B261-F2A4726B8ED7}" destId="{1CFF6398-4A76-411B-BEFE-84297050528D}" srcOrd="1" destOrd="0" presId="urn:microsoft.com/office/officeart/2005/8/layout/orgChart1"/>
    <dgm:cxn modelId="{C9F683E8-E604-4BF7-A25B-13DB665B5BFF}" type="presParOf" srcId="{1CFF6398-4A76-411B-BEFE-84297050528D}" destId="{FF8325CF-D417-4A7A-A24E-79A9163E2723}" srcOrd="0" destOrd="0" presId="urn:microsoft.com/office/officeart/2005/8/layout/orgChart1"/>
    <dgm:cxn modelId="{C27F40F6-2223-4BCC-885E-13BDF0FBB099}" type="presParOf" srcId="{FF8325CF-D417-4A7A-A24E-79A9163E2723}" destId="{D1AC542C-ACDB-4E05-B774-9204B17CFED4}" srcOrd="0" destOrd="0" presId="urn:microsoft.com/office/officeart/2005/8/layout/orgChart1"/>
    <dgm:cxn modelId="{67760B4B-1BE9-48E4-9BB0-7E46D92D7239}" type="presParOf" srcId="{FF8325CF-D417-4A7A-A24E-79A9163E2723}" destId="{ECCCC3AD-924D-4F2F-A17C-4415A8F31052}" srcOrd="1" destOrd="0" presId="urn:microsoft.com/office/officeart/2005/8/layout/orgChart1"/>
    <dgm:cxn modelId="{100C21CB-CD85-4215-8DD0-FB14F2D6CF1A}" type="presParOf" srcId="{1CFF6398-4A76-411B-BEFE-84297050528D}" destId="{3517C56C-EA01-4E25-9B51-67C1012BA9B0}" srcOrd="1" destOrd="0" presId="urn:microsoft.com/office/officeart/2005/8/layout/orgChart1"/>
    <dgm:cxn modelId="{3B6352AD-1BCF-4041-B67D-6ED0533373D3}" type="presParOf" srcId="{1CFF6398-4A76-411B-BEFE-84297050528D}" destId="{62AB1379-B71F-4287-98F4-3CA5B29C6691}" srcOrd="2" destOrd="0" presId="urn:microsoft.com/office/officeart/2005/8/layout/orgChart1"/>
    <dgm:cxn modelId="{925CB53F-D835-4DC8-8AA7-ED3A495F8BA9}" type="presParOf" srcId="{D8B87B4B-B1CB-4E55-B261-F2A4726B8ED7}" destId="{D5A53B0A-CA89-4983-A497-020CF6C319DC}" srcOrd="2" destOrd="0" presId="urn:microsoft.com/office/officeart/2005/8/layout/orgChart1"/>
    <dgm:cxn modelId="{4E89A414-F134-48D6-B24A-1A2D5909F3CC}" type="presParOf" srcId="{D8B87B4B-B1CB-4E55-B261-F2A4726B8ED7}" destId="{A4B85BC9-BF7B-4C70-A077-BB942217228A}" srcOrd="3" destOrd="0" presId="urn:microsoft.com/office/officeart/2005/8/layout/orgChart1"/>
    <dgm:cxn modelId="{22CA0DF1-443F-4DF4-8F2E-68FB9E17939B}" type="presParOf" srcId="{A4B85BC9-BF7B-4C70-A077-BB942217228A}" destId="{E3DF8F6C-B505-4DF0-8813-5A6F201572D6}" srcOrd="0" destOrd="0" presId="urn:microsoft.com/office/officeart/2005/8/layout/orgChart1"/>
    <dgm:cxn modelId="{DBB0B465-B2C6-4CC6-9F3C-9FDC530AFD8C}" type="presParOf" srcId="{E3DF8F6C-B505-4DF0-8813-5A6F201572D6}" destId="{C115600C-A0AA-4305-99E6-A078F6F654CA}" srcOrd="0" destOrd="0" presId="urn:microsoft.com/office/officeart/2005/8/layout/orgChart1"/>
    <dgm:cxn modelId="{09752232-A298-4D83-9136-80B30A6D2C26}" type="presParOf" srcId="{E3DF8F6C-B505-4DF0-8813-5A6F201572D6}" destId="{FA67562B-63D8-409A-8A55-5D671A291B46}" srcOrd="1" destOrd="0" presId="urn:microsoft.com/office/officeart/2005/8/layout/orgChart1"/>
    <dgm:cxn modelId="{1C842779-3629-469E-9773-0B2485AFF5E1}" type="presParOf" srcId="{A4B85BC9-BF7B-4C70-A077-BB942217228A}" destId="{B5EE6041-9938-46E6-AB05-AC3C8D6E13FE}" srcOrd="1" destOrd="0" presId="urn:microsoft.com/office/officeart/2005/8/layout/orgChart1"/>
    <dgm:cxn modelId="{C16ED80C-1206-436D-B274-265997C66B45}" type="presParOf" srcId="{A4B85BC9-BF7B-4C70-A077-BB942217228A}" destId="{9ECDE46C-E3C8-41FB-BDCA-9137A6D15DA6}" srcOrd="2" destOrd="0" presId="urn:microsoft.com/office/officeart/2005/8/layout/orgChart1"/>
    <dgm:cxn modelId="{9FDB6CCA-1919-40B8-B7B8-DCE5223CBC1F}" type="presParOf" srcId="{E1603C5A-6D26-4B5F-9209-7465452F2B95}" destId="{9D5C3A44-A699-47C0-A682-3A2E5BB7D10D}" srcOrd="2" destOrd="0" presId="urn:microsoft.com/office/officeart/2005/8/layout/orgChart1"/>
    <dgm:cxn modelId="{6372F5D3-7E38-484D-8610-7BD348A07050}" type="presParOf" srcId="{55A0DEED-92C0-4291-A925-D77761507D59}" destId="{EE4E9D7A-AA12-4FA7-A4C5-583B63CEF557}" srcOrd="2" destOrd="0" presId="urn:microsoft.com/office/officeart/2005/8/layout/orgChart1"/>
    <dgm:cxn modelId="{7588058C-F9C6-4065-812B-0F38A76F4C72}" type="presParOf" srcId="{55A0DEED-92C0-4291-A925-D77761507D59}" destId="{5E7CCE19-1B77-4DBC-B5B1-8F954C8E448B}" srcOrd="3" destOrd="0" presId="urn:microsoft.com/office/officeart/2005/8/layout/orgChart1"/>
    <dgm:cxn modelId="{8059784B-36EF-4D42-B9BE-0CCB5DB42C62}" type="presParOf" srcId="{5E7CCE19-1B77-4DBC-B5B1-8F954C8E448B}" destId="{DA35ECCA-4D0A-45EA-B520-0DCBE568D3D1}" srcOrd="0" destOrd="0" presId="urn:microsoft.com/office/officeart/2005/8/layout/orgChart1"/>
    <dgm:cxn modelId="{56D09997-AD65-49E2-8900-8D1C684D7B07}" type="presParOf" srcId="{DA35ECCA-4D0A-45EA-B520-0DCBE568D3D1}" destId="{118BD1AE-3A94-43B3-89CB-954C8C9CC9B9}" srcOrd="0" destOrd="0" presId="urn:microsoft.com/office/officeart/2005/8/layout/orgChart1"/>
    <dgm:cxn modelId="{DCEC3934-1648-437E-B880-AAE02547EA81}" type="presParOf" srcId="{DA35ECCA-4D0A-45EA-B520-0DCBE568D3D1}" destId="{376B46D3-22A1-4280-9758-B2ED11DE1509}" srcOrd="1" destOrd="0" presId="urn:microsoft.com/office/officeart/2005/8/layout/orgChart1"/>
    <dgm:cxn modelId="{354E1C38-5FE9-4451-85DC-9A188ED9CC83}" type="presParOf" srcId="{5E7CCE19-1B77-4DBC-B5B1-8F954C8E448B}" destId="{61384FAC-AA75-4175-A356-55D80106B27F}" srcOrd="1" destOrd="0" presId="urn:microsoft.com/office/officeart/2005/8/layout/orgChart1"/>
    <dgm:cxn modelId="{1A5893F5-6BC6-4461-9E16-B4C87D31CD3F}" type="presParOf" srcId="{61384FAC-AA75-4175-A356-55D80106B27F}" destId="{BD92EA82-1E40-49E9-9442-C4E0828DCF59}" srcOrd="0" destOrd="0" presId="urn:microsoft.com/office/officeart/2005/8/layout/orgChart1"/>
    <dgm:cxn modelId="{A8A7C3B4-8E7D-42B5-B92E-A0C05FC778EA}" type="presParOf" srcId="{61384FAC-AA75-4175-A356-55D80106B27F}" destId="{F12B2EF7-F167-408B-8899-48B6AA4E3F47}" srcOrd="1" destOrd="0" presId="urn:microsoft.com/office/officeart/2005/8/layout/orgChart1"/>
    <dgm:cxn modelId="{2EA3A7CC-B15A-4A46-B5E5-D75E9BD78048}" type="presParOf" srcId="{F12B2EF7-F167-408B-8899-48B6AA4E3F47}" destId="{342575BE-45F5-4FD3-B872-ABDFB4D37E1C}" srcOrd="0" destOrd="0" presId="urn:microsoft.com/office/officeart/2005/8/layout/orgChart1"/>
    <dgm:cxn modelId="{E9AFC93C-98BF-4144-B052-B78FB942F6FC}" type="presParOf" srcId="{342575BE-45F5-4FD3-B872-ABDFB4D37E1C}" destId="{EB784CA1-E473-4FC7-AC4F-D82963AC0965}" srcOrd="0" destOrd="0" presId="urn:microsoft.com/office/officeart/2005/8/layout/orgChart1"/>
    <dgm:cxn modelId="{96A8910B-1970-40C0-951F-60B2B2B959D8}" type="presParOf" srcId="{342575BE-45F5-4FD3-B872-ABDFB4D37E1C}" destId="{7EC611D8-8A87-462D-A325-8E3A0BFAB12A}" srcOrd="1" destOrd="0" presId="urn:microsoft.com/office/officeart/2005/8/layout/orgChart1"/>
    <dgm:cxn modelId="{D4BB99D7-44AA-4E01-9477-086C9ED6C70B}" type="presParOf" srcId="{F12B2EF7-F167-408B-8899-48B6AA4E3F47}" destId="{B3ABA9B8-730F-4757-88A8-DF409F60576E}" srcOrd="1" destOrd="0" presId="urn:microsoft.com/office/officeart/2005/8/layout/orgChart1"/>
    <dgm:cxn modelId="{8C137A03-D3FD-419B-9C80-9F07DD5DF85A}" type="presParOf" srcId="{F12B2EF7-F167-408B-8899-48B6AA4E3F47}" destId="{80DA80DD-799D-459C-B46C-73A0E90F2620}" srcOrd="2" destOrd="0" presId="urn:microsoft.com/office/officeart/2005/8/layout/orgChart1"/>
    <dgm:cxn modelId="{1BE67E53-40BE-492C-B237-EE05A84CCC59}" type="presParOf" srcId="{61384FAC-AA75-4175-A356-55D80106B27F}" destId="{A7AD4E34-12AF-4B6F-9AD3-444D30929D2C}" srcOrd="2" destOrd="0" presId="urn:microsoft.com/office/officeart/2005/8/layout/orgChart1"/>
    <dgm:cxn modelId="{97ABB3DF-F0F0-4F45-BB3D-1DE675FB0C90}" type="presParOf" srcId="{61384FAC-AA75-4175-A356-55D80106B27F}" destId="{C3792B1E-F332-4F62-A818-2437FE95FACA}" srcOrd="3" destOrd="0" presId="urn:microsoft.com/office/officeart/2005/8/layout/orgChart1"/>
    <dgm:cxn modelId="{2A7F561D-A708-4BF8-AB65-CD68A3570EEB}" type="presParOf" srcId="{C3792B1E-F332-4F62-A818-2437FE95FACA}" destId="{F6965089-A0B7-4E36-90B1-421A5215DEA9}" srcOrd="0" destOrd="0" presId="urn:microsoft.com/office/officeart/2005/8/layout/orgChart1"/>
    <dgm:cxn modelId="{F90E7768-C617-495F-AA7E-BCAB776C9702}" type="presParOf" srcId="{F6965089-A0B7-4E36-90B1-421A5215DEA9}" destId="{795F2F57-EFC8-41B5-A16C-F5B55956C14A}" srcOrd="0" destOrd="0" presId="urn:microsoft.com/office/officeart/2005/8/layout/orgChart1"/>
    <dgm:cxn modelId="{7B1ECA4D-9CA5-479E-9031-4E71BC4207C6}" type="presParOf" srcId="{F6965089-A0B7-4E36-90B1-421A5215DEA9}" destId="{ECFFFA0A-C14C-4198-860D-A193766E0C07}" srcOrd="1" destOrd="0" presId="urn:microsoft.com/office/officeart/2005/8/layout/orgChart1"/>
    <dgm:cxn modelId="{1978547D-1CDD-412C-B139-7EB5BDDD2907}" type="presParOf" srcId="{C3792B1E-F332-4F62-A818-2437FE95FACA}" destId="{487C6ACD-4ACA-4D07-AD42-0F70D65C568D}" srcOrd="1" destOrd="0" presId="urn:microsoft.com/office/officeart/2005/8/layout/orgChart1"/>
    <dgm:cxn modelId="{75D54584-2087-45F8-BD98-835EC06CBBAC}" type="presParOf" srcId="{C3792B1E-F332-4F62-A818-2437FE95FACA}" destId="{6A7E4E65-4420-4EFB-A0D6-6419583D8084}" srcOrd="2" destOrd="0" presId="urn:microsoft.com/office/officeart/2005/8/layout/orgChart1"/>
    <dgm:cxn modelId="{DC998287-A2FD-457C-A2FD-90555387E00A}" type="presParOf" srcId="{61384FAC-AA75-4175-A356-55D80106B27F}" destId="{EEF15AC3-C971-4AD1-978A-3CFC2AAA11B4}" srcOrd="4" destOrd="0" presId="urn:microsoft.com/office/officeart/2005/8/layout/orgChart1"/>
    <dgm:cxn modelId="{DFE6689F-80B7-4040-B6E7-E97DF1EFACEB}" type="presParOf" srcId="{61384FAC-AA75-4175-A356-55D80106B27F}" destId="{E2E82DE5-D569-442F-84C5-257EE3D05419}" srcOrd="5" destOrd="0" presId="urn:microsoft.com/office/officeart/2005/8/layout/orgChart1"/>
    <dgm:cxn modelId="{F76096F9-4146-4B70-9EB6-D63B972CAA54}" type="presParOf" srcId="{E2E82DE5-D569-442F-84C5-257EE3D05419}" destId="{EECCEEB2-5DD5-4CBB-BBD3-A94E330DF13C}" srcOrd="0" destOrd="0" presId="urn:microsoft.com/office/officeart/2005/8/layout/orgChart1"/>
    <dgm:cxn modelId="{A2C4E54C-A0A9-4B02-81DD-EB2B980DA734}" type="presParOf" srcId="{EECCEEB2-5DD5-4CBB-BBD3-A94E330DF13C}" destId="{E11CB085-7D61-40DA-B22A-FBAA36CEC5A1}" srcOrd="0" destOrd="0" presId="urn:microsoft.com/office/officeart/2005/8/layout/orgChart1"/>
    <dgm:cxn modelId="{68A2E49A-C63D-4E36-A8D8-3767C67CB224}" type="presParOf" srcId="{EECCEEB2-5DD5-4CBB-BBD3-A94E330DF13C}" destId="{986ABBAF-BE16-4D75-8397-D4BCB35F849D}" srcOrd="1" destOrd="0" presId="urn:microsoft.com/office/officeart/2005/8/layout/orgChart1"/>
    <dgm:cxn modelId="{C454711E-98FD-4C2F-BBB1-6B6CAB7EB23E}" type="presParOf" srcId="{E2E82DE5-D569-442F-84C5-257EE3D05419}" destId="{383F0F2D-5313-4E64-B55C-AF3447DC15FF}" srcOrd="1" destOrd="0" presId="urn:microsoft.com/office/officeart/2005/8/layout/orgChart1"/>
    <dgm:cxn modelId="{C8D3C310-EAE6-4246-8C6C-920700CB5ACD}" type="presParOf" srcId="{E2E82DE5-D569-442F-84C5-257EE3D05419}" destId="{0E8029AF-8234-4997-BEA3-DB5E8F8D960D}" srcOrd="2" destOrd="0" presId="urn:microsoft.com/office/officeart/2005/8/layout/orgChart1"/>
    <dgm:cxn modelId="{046DD48F-1E71-4EBA-8669-B609D0587664}" type="presParOf" srcId="{5E7CCE19-1B77-4DBC-B5B1-8F954C8E448B}" destId="{AF00F802-1C6F-4E98-819B-F247D0713794}" srcOrd="2" destOrd="0" presId="urn:microsoft.com/office/officeart/2005/8/layout/orgChart1"/>
    <dgm:cxn modelId="{5BAFE418-9830-4385-97C5-38A78BCF6B7B}" type="presParOf" srcId="{44544F7E-7673-49E9-9DFD-3D2680DD7BE7}" destId="{7EBC7605-F18D-4B8E-8933-A4538919B0D3}" srcOrd="2" destOrd="0" presId="urn:microsoft.com/office/officeart/2005/8/layout/orgChart1"/>
    <dgm:cxn modelId="{FFE0F5E9-4D88-4897-8839-7ACE741EB4DB}" type="presParOf" srcId="{7EF7E712-8DF2-4680-82BB-BA3364E9DC99}" destId="{62ABCA80-249F-41B9-AFC7-2EA47CA808FF}" srcOrd="2" destOrd="0" presId="urn:microsoft.com/office/officeart/2005/8/layout/orgChart1"/>
    <dgm:cxn modelId="{7F9E91A0-BA47-4EBC-8ED4-3AA1767239ED}" type="presParOf" srcId="{76673882-5C9F-4A66-87F8-4846E4727553}" destId="{E0D9CAE4-B14E-443C-8A7E-691ED4D018A7}" srcOrd="4" destOrd="0" presId="urn:microsoft.com/office/officeart/2005/8/layout/orgChart1"/>
    <dgm:cxn modelId="{62CDE671-EF59-4BE2-81B8-7B7A92C4A233}" type="presParOf" srcId="{76673882-5C9F-4A66-87F8-4846E4727553}" destId="{A9F713FA-1861-4EBB-8D97-7A9FFE4F1C69}" srcOrd="5" destOrd="0" presId="urn:microsoft.com/office/officeart/2005/8/layout/orgChart1"/>
    <dgm:cxn modelId="{6C412076-2FF0-4BCA-9515-FA468867F55B}" type="presParOf" srcId="{A9F713FA-1861-4EBB-8D97-7A9FFE4F1C69}" destId="{FF77E692-2942-4B46-9C7F-978E20FAD6AB}" srcOrd="0" destOrd="0" presId="urn:microsoft.com/office/officeart/2005/8/layout/orgChart1"/>
    <dgm:cxn modelId="{7DD22815-12B3-4DEA-8B1F-69C22C8B2A83}" type="presParOf" srcId="{FF77E692-2942-4B46-9C7F-978E20FAD6AB}" destId="{DDE7B7AE-BF28-4235-9A01-D7913D388E5B}" srcOrd="0" destOrd="0" presId="urn:microsoft.com/office/officeart/2005/8/layout/orgChart1"/>
    <dgm:cxn modelId="{E1128FA3-8D12-4F4C-838B-D587F5DF655C}" type="presParOf" srcId="{FF77E692-2942-4B46-9C7F-978E20FAD6AB}" destId="{593AE822-D166-4B1C-8119-97A04B686B8D}" srcOrd="1" destOrd="0" presId="urn:microsoft.com/office/officeart/2005/8/layout/orgChart1"/>
    <dgm:cxn modelId="{54661907-5581-4FB6-BFF2-8CCD6279D390}" type="presParOf" srcId="{A9F713FA-1861-4EBB-8D97-7A9FFE4F1C69}" destId="{4A0303AA-287D-4F40-B231-94767481BE6C}" srcOrd="1" destOrd="0" presId="urn:microsoft.com/office/officeart/2005/8/layout/orgChart1"/>
    <dgm:cxn modelId="{021BA2AC-50DF-4BF7-81B4-5618CA40DFA8}" type="presParOf" srcId="{A9F713FA-1861-4EBB-8D97-7A9FFE4F1C69}" destId="{B5BFE347-E1CC-42FB-872E-B4B89002EDCF}" srcOrd="2" destOrd="0" presId="urn:microsoft.com/office/officeart/2005/8/layout/orgChart1"/>
    <dgm:cxn modelId="{E233365D-E861-45AA-8CBD-9719B02CA449}" type="presParOf" srcId="{76673882-5C9F-4A66-87F8-4846E4727553}" destId="{99342543-B71D-481E-85D3-0BA608943F89}" srcOrd="6" destOrd="0" presId="urn:microsoft.com/office/officeart/2005/8/layout/orgChart1"/>
    <dgm:cxn modelId="{36BDC560-89EA-461B-B2B6-AF8C2DB889D5}" type="presParOf" srcId="{76673882-5C9F-4A66-87F8-4846E4727553}" destId="{762AD702-9472-425D-8685-236D3FC13813}" srcOrd="7" destOrd="0" presId="urn:microsoft.com/office/officeart/2005/8/layout/orgChart1"/>
    <dgm:cxn modelId="{542178BB-0FB7-4BE4-B89E-4F7D1628259A}" type="presParOf" srcId="{762AD702-9472-425D-8685-236D3FC13813}" destId="{961F1A7B-9518-4682-AD43-2EA4BAD02E2A}" srcOrd="0" destOrd="0" presId="urn:microsoft.com/office/officeart/2005/8/layout/orgChart1"/>
    <dgm:cxn modelId="{D3062EBC-CB40-4A9F-933E-263CA3826908}" type="presParOf" srcId="{961F1A7B-9518-4682-AD43-2EA4BAD02E2A}" destId="{466A641E-798C-4378-AAFF-47D45C3C19AB}" srcOrd="0" destOrd="0" presId="urn:microsoft.com/office/officeart/2005/8/layout/orgChart1"/>
    <dgm:cxn modelId="{C1EA6BF7-3CCD-4E01-8F88-FB0B7A7597A0}" type="presParOf" srcId="{961F1A7B-9518-4682-AD43-2EA4BAD02E2A}" destId="{E15DA259-7C6B-4505-B245-736B09AB6DCC}" srcOrd="1" destOrd="0" presId="urn:microsoft.com/office/officeart/2005/8/layout/orgChart1"/>
    <dgm:cxn modelId="{8B46395C-A921-44FC-A67D-423889D9C413}" type="presParOf" srcId="{762AD702-9472-425D-8685-236D3FC13813}" destId="{CAB3F92B-83A8-425E-8F8F-80DB0047152D}" srcOrd="1" destOrd="0" presId="urn:microsoft.com/office/officeart/2005/8/layout/orgChart1"/>
    <dgm:cxn modelId="{1BC22418-0427-4B03-94A0-2FBE14D08C01}" type="presParOf" srcId="{762AD702-9472-425D-8685-236D3FC13813}" destId="{3788A877-915B-4F90-A333-C414D8472896}" srcOrd="2" destOrd="0" presId="urn:microsoft.com/office/officeart/2005/8/layout/orgChart1"/>
    <dgm:cxn modelId="{AFA57A19-7D8E-4718-AD21-4B1E93EC34FC}" type="presParOf" srcId="{A54E3736-9A75-4BB4-8B05-AB07096B0AA7}" destId="{DA166038-80AD-4CE7-AAD6-C3CF8DA3A61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E3A8C4-E6C8-41B7-8E19-12510FF8399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E0C7FDF3-B5F4-4CF4-A039-AEE66163AB68}">
      <dgm:prSet phldrT="[Metin]" custT="1"/>
      <dgm:spPr/>
      <dgm:t>
        <a:bodyPr/>
        <a:lstStyle/>
        <a:p>
          <a:r>
            <a:rPr lang="tr-TR" sz="2400" b="1" dirty="0">
              <a:latin typeface="Comic Sans MS" pitchFamily="66" charset="0"/>
            </a:rPr>
            <a:t>Büyüklüklerine göre İşletmeler</a:t>
          </a:r>
        </a:p>
      </dgm:t>
    </dgm:pt>
    <dgm:pt modelId="{6B57F7C5-9129-44B1-B6AD-3873BC53352D}" type="parTrans" cxnId="{30A5C9BC-45DF-482A-AF41-BF795ADC9531}">
      <dgm:prSet/>
      <dgm:spPr/>
      <dgm:t>
        <a:bodyPr/>
        <a:lstStyle/>
        <a:p>
          <a:endParaRPr lang="tr-TR" sz="1500">
            <a:latin typeface="Comic Sans MS" pitchFamily="66" charset="0"/>
          </a:endParaRPr>
        </a:p>
      </dgm:t>
    </dgm:pt>
    <dgm:pt modelId="{5893EB3A-8680-4F3E-972A-F63243AA39E3}" type="sibTrans" cxnId="{30A5C9BC-45DF-482A-AF41-BF795ADC9531}">
      <dgm:prSet/>
      <dgm:spPr/>
      <dgm:t>
        <a:bodyPr/>
        <a:lstStyle/>
        <a:p>
          <a:endParaRPr lang="tr-TR" sz="1500">
            <a:latin typeface="Comic Sans MS" pitchFamily="66" charset="0"/>
          </a:endParaRPr>
        </a:p>
      </dgm:t>
    </dgm:pt>
    <dgm:pt modelId="{F04E6854-9059-4386-8023-CCFC43FC22C5}">
      <dgm:prSet phldrT="[Metin]" custT="1"/>
      <dgm:spPr/>
      <dgm:t>
        <a:bodyPr/>
        <a:lstStyle/>
        <a:p>
          <a:r>
            <a:rPr lang="tr-TR" sz="1500" dirty="0">
              <a:latin typeface="Comic Sans MS" pitchFamily="66" charset="0"/>
            </a:rPr>
            <a:t>Cüce İşletmeler</a:t>
          </a:r>
        </a:p>
      </dgm:t>
    </dgm:pt>
    <dgm:pt modelId="{9C072448-4A77-4852-B2BD-E415CAD72D73}" type="parTrans" cxnId="{D0F80BC2-8295-46D1-942B-6B676B6382A0}">
      <dgm:prSet/>
      <dgm:spPr/>
      <dgm:t>
        <a:bodyPr/>
        <a:lstStyle/>
        <a:p>
          <a:endParaRPr lang="tr-TR" sz="1500">
            <a:latin typeface="Comic Sans MS" pitchFamily="66" charset="0"/>
          </a:endParaRPr>
        </a:p>
      </dgm:t>
    </dgm:pt>
    <dgm:pt modelId="{B42BD174-B631-49C4-B885-2B0B83EAE823}" type="sibTrans" cxnId="{D0F80BC2-8295-46D1-942B-6B676B6382A0}">
      <dgm:prSet/>
      <dgm:spPr/>
      <dgm:t>
        <a:bodyPr/>
        <a:lstStyle/>
        <a:p>
          <a:endParaRPr lang="tr-TR" sz="1500">
            <a:latin typeface="Comic Sans MS" pitchFamily="66" charset="0"/>
          </a:endParaRPr>
        </a:p>
      </dgm:t>
    </dgm:pt>
    <dgm:pt modelId="{F0C89282-1D9F-4032-9BB6-105862962B30}">
      <dgm:prSet phldrT="[Metin]" custT="1"/>
      <dgm:spPr/>
      <dgm:t>
        <a:bodyPr/>
        <a:lstStyle/>
        <a:p>
          <a:r>
            <a:rPr lang="tr-TR" sz="1500" dirty="0">
              <a:latin typeface="Comic Sans MS" pitchFamily="66" charset="0"/>
            </a:rPr>
            <a:t>Küçük İşletmeler</a:t>
          </a:r>
        </a:p>
      </dgm:t>
    </dgm:pt>
    <dgm:pt modelId="{DE4BAED0-E6D1-4717-915F-864E46BAA78C}" type="parTrans" cxnId="{3016F9FE-5949-4EEF-B89B-A1E1487B18C3}">
      <dgm:prSet/>
      <dgm:spPr/>
      <dgm:t>
        <a:bodyPr/>
        <a:lstStyle/>
        <a:p>
          <a:endParaRPr lang="tr-TR" sz="1500">
            <a:latin typeface="Comic Sans MS" pitchFamily="66" charset="0"/>
          </a:endParaRPr>
        </a:p>
      </dgm:t>
    </dgm:pt>
    <dgm:pt modelId="{14C5863B-52D5-4754-A217-F179F096A95F}" type="sibTrans" cxnId="{3016F9FE-5949-4EEF-B89B-A1E1487B18C3}">
      <dgm:prSet/>
      <dgm:spPr/>
      <dgm:t>
        <a:bodyPr/>
        <a:lstStyle/>
        <a:p>
          <a:endParaRPr lang="tr-TR" sz="1500">
            <a:latin typeface="Comic Sans MS" pitchFamily="66" charset="0"/>
          </a:endParaRPr>
        </a:p>
      </dgm:t>
    </dgm:pt>
    <dgm:pt modelId="{F21415AA-428B-4451-B1EC-0D648D217BCF}">
      <dgm:prSet phldrT="[Metin]" custT="1"/>
      <dgm:spPr/>
      <dgm:t>
        <a:bodyPr/>
        <a:lstStyle/>
        <a:p>
          <a:r>
            <a:rPr lang="tr-TR" sz="1500" dirty="0">
              <a:latin typeface="Comic Sans MS" pitchFamily="66" charset="0"/>
            </a:rPr>
            <a:t>Orta Büyüklükteki İşletmeleri</a:t>
          </a:r>
        </a:p>
      </dgm:t>
    </dgm:pt>
    <dgm:pt modelId="{5BDCF114-E203-4E11-AE0F-27896007442C}" type="parTrans" cxnId="{4F86FB17-0EB0-4CA8-8C17-7E41356E80E9}">
      <dgm:prSet/>
      <dgm:spPr/>
      <dgm:t>
        <a:bodyPr/>
        <a:lstStyle/>
        <a:p>
          <a:endParaRPr lang="tr-TR" sz="1500">
            <a:latin typeface="Comic Sans MS" pitchFamily="66" charset="0"/>
          </a:endParaRPr>
        </a:p>
      </dgm:t>
    </dgm:pt>
    <dgm:pt modelId="{F8A81D56-5AB2-4170-8265-1FF73C079A43}" type="sibTrans" cxnId="{4F86FB17-0EB0-4CA8-8C17-7E41356E80E9}">
      <dgm:prSet/>
      <dgm:spPr/>
      <dgm:t>
        <a:bodyPr/>
        <a:lstStyle/>
        <a:p>
          <a:endParaRPr lang="tr-TR" sz="1500">
            <a:latin typeface="Comic Sans MS" pitchFamily="66" charset="0"/>
          </a:endParaRPr>
        </a:p>
      </dgm:t>
    </dgm:pt>
    <dgm:pt modelId="{78CC5541-2B62-4D6D-9C5E-7E0A3C3A8400}">
      <dgm:prSet phldrT="[Metin]" custT="1"/>
      <dgm:spPr/>
      <dgm:t>
        <a:bodyPr/>
        <a:lstStyle/>
        <a:p>
          <a:r>
            <a:rPr lang="tr-TR" sz="1500" dirty="0">
              <a:latin typeface="Comic Sans MS" pitchFamily="66" charset="0"/>
            </a:rPr>
            <a:t>Büyük İşletmeler</a:t>
          </a:r>
        </a:p>
      </dgm:t>
    </dgm:pt>
    <dgm:pt modelId="{013FE7CD-A902-430D-9D4F-51DAB4AAB91D}" type="parTrans" cxnId="{D5133BC0-E14D-4D2A-8BEF-B5BE7DBD507F}">
      <dgm:prSet/>
      <dgm:spPr/>
      <dgm:t>
        <a:bodyPr/>
        <a:lstStyle/>
        <a:p>
          <a:endParaRPr lang="tr-TR" sz="1500"/>
        </a:p>
      </dgm:t>
    </dgm:pt>
    <dgm:pt modelId="{039A7C14-6E8E-41B6-B6AF-C1099E78F3B9}" type="sibTrans" cxnId="{D5133BC0-E14D-4D2A-8BEF-B5BE7DBD507F}">
      <dgm:prSet/>
      <dgm:spPr/>
      <dgm:t>
        <a:bodyPr/>
        <a:lstStyle/>
        <a:p>
          <a:endParaRPr lang="tr-TR" sz="1500"/>
        </a:p>
      </dgm:t>
    </dgm:pt>
    <dgm:pt modelId="{5B3CD4F1-E49B-4B62-9F93-A27A56273CAA}">
      <dgm:prSet phldrT="[Metin]" custT="1"/>
      <dgm:spPr/>
      <dgm:t>
        <a:bodyPr/>
        <a:lstStyle/>
        <a:p>
          <a:r>
            <a:rPr lang="tr-TR" sz="1500" dirty="0">
              <a:latin typeface="Comic Sans MS" pitchFamily="66" charset="0"/>
            </a:rPr>
            <a:t>Dev İşletmeler</a:t>
          </a:r>
        </a:p>
      </dgm:t>
    </dgm:pt>
    <dgm:pt modelId="{C3BAE466-E653-45FB-8AD0-B13D51004515}" type="parTrans" cxnId="{2B07D4EB-7F75-449A-844B-09045A736DB5}">
      <dgm:prSet/>
      <dgm:spPr/>
      <dgm:t>
        <a:bodyPr/>
        <a:lstStyle/>
        <a:p>
          <a:endParaRPr lang="tr-TR" sz="1500"/>
        </a:p>
      </dgm:t>
    </dgm:pt>
    <dgm:pt modelId="{FCAFF046-F242-405D-9F90-167046959F12}" type="sibTrans" cxnId="{2B07D4EB-7F75-449A-844B-09045A736DB5}">
      <dgm:prSet/>
      <dgm:spPr/>
      <dgm:t>
        <a:bodyPr/>
        <a:lstStyle/>
        <a:p>
          <a:endParaRPr lang="tr-TR" sz="1500"/>
        </a:p>
      </dgm:t>
    </dgm:pt>
    <dgm:pt modelId="{3E76BFEC-2CCC-43BD-B5D3-220D0FD726D6}" type="pres">
      <dgm:prSet presAssocID="{52E3A8C4-E6C8-41B7-8E19-12510FF83999}" presName="hierChild1" presStyleCnt="0">
        <dgm:presLayoutVars>
          <dgm:orgChart val="1"/>
          <dgm:chPref val="1"/>
          <dgm:dir/>
          <dgm:animOne val="branch"/>
          <dgm:animLvl val="lvl"/>
          <dgm:resizeHandles/>
        </dgm:presLayoutVars>
      </dgm:prSet>
      <dgm:spPr/>
    </dgm:pt>
    <dgm:pt modelId="{1221F0F8-7C59-413A-8CFD-FE001F122915}" type="pres">
      <dgm:prSet presAssocID="{E0C7FDF3-B5F4-4CF4-A039-AEE66163AB68}" presName="hierRoot1" presStyleCnt="0">
        <dgm:presLayoutVars>
          <dgm:hierBranch val="init"/>
        </dgm:presLayoutVars>
      </dgm:prSet>
      <dgm:spPr/>
    </dgm:pt>
    <dgm:pt modelId="{26566F1C-0DEF-47EB-9809-0067EB1C1554}" type="pres">
      <dgm:prSet presAssocID="{E0C7FDF3-B5F4-4CF4-A039-AEE66163AB68}" presName="rootComposite1" presStyleCnt="0"/>
      <dgm:spPr/>
    </dgm:pt>
    <dgm:pt modelId="{2A29B82B-821B-438A-A2B8-559B10179793}" type="pres">
      <dgm:prSet presAssocID="{E0C7FDF3-B5F4-4CF4-A039-AEE66163AB68}" presName="rootText1" presStyleLbl="node0" presStyleIdx="0" presStyleCnt="1" custScaleX="353665">
        <dgm:presLayoutVars>
          <dgm:chPref val="3"/>
        </dgm:presLayoutVars>
      </dgm:prSet>
      <dgm:spPr/>
    </dgm:pt>
    <dgm:pt modelId="{0E9B6B53-8857-4C13-892E-BAD2663D5F71}" type="pres">
      <dgm:prSet presAssocID="{E0C7FDF3-B5F4-4CF4-A039-AEE66163AB68}" presName="rootConnector1" presStyleLbl="node1" presStyleIdx="0" presStyleCnt="0"/>
      <dgm:spPr/>
    </dgm:pt>
    <dgm:pt modelId="{1E1EAB74-D782-4890-B996-836568B58859}" type="pres">
      <dgm:prSet presAssocID="{E0C7FDF3-B5F4-4CF4-A039-AEE66163AB68}" presName="hierChild2" presStyleCnt="0"/>
      <dgm:spPr/>
    </dgm:pt>
    <dgm:pt modelId="{04D8B6EB-087F-44ED-8FD0-CC553332A08E}" type="pres">
      <dgm:prSet presAssocID="{9C072448-4A77-4852-B2BD-E415CAD72D73}" presName="Name37" presStyleLbl="parChTrans1D2" presStyleIdx="0" presStyleCnt="5"/>
      <dgm:spPr/>
    </dgm:pt>
    <dgm:pt modelId="{E8CCC273-0EE7-4E83-8824-DC78D0B9EFC3}" type="pres">
      <dgm:prSet presAssocID="{F04E6854-9059-4386-8023-CCFC43FC22C5}" presName="hierRoot2" presStyleCnt="0">
        <dgm:presLayoutVars>
          <dgm:hierBranch val="init"/>
        </dgm:presLayoutVars>
      </dgm:prSet>
      <dgm:spPr/>
    </dgm:pt>
    <dgm:pt modelId="{41A16C52-62E9-4169-A8D2-C839EBFD39C0}" type="pres">
      <dgm:prSet presAssocID="{F04E6854-9059-4386-8023-CCFC43FC22C5}" presName="rootComposite" presStyleCnt="0"/>
      <dgm:spPr/>
    </dgm:pt>
    <dgm:pt modelId="{E4A6EB2A-3412-480F-86FB-FF05EB19461D}" type="pres">
      <dgm:prSet presAssocID="{F04E6854-9059-4386-8023-CCFC43FC22C5}" presName="rootText" presStyleLbl="node2" presStyleIdx="0" presStyleCnt="5">
        <dgm:presLayoutVars>
          <dgm:chPref val="3"/>
        </dgm:presLayoutVars>
      </dgm:prSet>
      <dgm:spPr/>
    </dgm:pt>
    <dgm:pt modelId="{AFCFAA02-A166-4F0D-84A2-5F9081D0BA41}" type="pres">
      <dgm:prSet presAssocID="{F04E6854-9059-4386-8023-CCFC43FC22C5}" presName="rootConnector" presStyleLbl="node2" presStyleIdx="0" presStyleCnt="5"/>
      <dgm:spPr/>
    </dgm:pt>
    <dgm:pt modelId="{28386969-93CC-40D9-B94E-F425A1214766}" type="pres">
      <dgm:prSet presAssocID="{F04E6854-9059-4386-8023-CCFC43FC22C5}" presName="hierChild4" presStyleCnt="0"/>
      <dgm:spPr/>
    </dgm:pt>
    <dgm:pt modelId="{A0D08F11-C756-47C8-8E2F-71C86650E253}" type="pres">
      <dgm:prSet presAssocID="{F04E6854-9059-4386-8023-CCFC43FC22C5}" presName="hierChild5" presStyleCnt="0"/>
      <dgm:spPr/>
    </dgm:pt>
    <dgm:pt modelId="{0DC0A65F-1E3B-4327-AA64-41FF4F528286}" type="pres">
      <dgm:prSet presAssocID="{DE4BAED0-E6D1-4717-915F-864E46BAA78C}" presName="Name37" presStyleLbl="parChTrans1D2" presStyleIdx="1" presStyleCnt="5"/>
      <dgm:spPr/>
    </dgm:pt>
    <dgm:pt modelId="{BC784A01-5F74-4479-BE1C-C5318AEA6959}" type="pres">
      <dgm:prSet presAssocID="{F0C89282-1D9F-4032-9BB6-105862962B30}" presName="hierRoot2" presStyleCnt="0">
        <dgm:presLayoutVars>
          <dgm:hierBranch val="init"/>
        </dgm:presLayoutVars>
      </dgm:prSet>
      <dgm:spPr/>
    </dgm:pt>
    <dgm:pt modelId="{1731019E-D839-4734-A109-55962DD426B4}" type="pres">
      <dgm:prSet presAssocID="{F0C89282-1D9F-4032-9BB6-105862962B30}" presName="rootComposite" presStyleCnt="0"/>
      <dgm:spPr/>
    </dgm:pt>
    <dgm:pt modelId="{7BF5D038-37CA-4057-B656-6C3F034ABE1C}" type="pres">
      <dgm:prSet presAssocID="{F0C89282-1D9F-4032-9BB6-105862962B30}" presName="rootText" presStyleLbl="node2" presStyleIdx="1" presStyleCnt="5">
        <dgm:presLayoutVars>
          <dgm:chPref val="3"/>
        </dgm:presLayoutVars>
      </dgm:prSet>
      <dgm:spPr/>
    </dgm:pt>
    <dgm:pt modelId="{41CE3EC5-2309-431C-8637-527603ABFCED}" type="pres">
      <dgm:prSet presAssocID="{F0C89282-1D9F-4032-9BB6-105862962B30}" presName="rootConnector" presStyleLbl="node2" presStyleIdx="1" presStyleCnt="5"/>
      <dgm:spPr/>
    </dgm:pt>
    <dgm:pt modelId="{88E54570-EEED-47DB-8C8D-00A3D4987CC1}" type="pres">
      <dgm:prSet presAssocID="{F0C89282-1D9F-4032-9BB6-105862962B30}" presName="hierChild4" presStyleCnt="0"/>
      <dgm:spPr/>
    </dgm:pt>
    <dgm:pt modelId="{F4CC7036-7F75-420C-818E-2654234A56D2}" type="pres">
      <dgm:prSet presAssocID="{F0C89282-1D9F-4032-9BB6-105862962B30}" presName="hierChild5" presStyleCnt="0"/>
      <dgm:spPr/>
    </dgm:pt>
    <dgm:pt modelId="{733C8F9B-E095-480F-943F-803E8CF1ABE2}" type="pres">
      <dgm:prSet presAssocID="{5BDCF114-E203-4E11-AE0F-27896007442C}" presName="Name37" presStyleLbl="parChTrans1D2" presStyleIdx="2" presStyleCnt="5"/>
      <dgm:spPr/>
    </dgm:pt>
    <dgm:pt modelId="{0F9F0939-3A38-4D2B-BB98-5A1CB9CFDB24}" type="pres">
      <dgm:prSet presAssocID="{F21415AA-428B-4451-B1EC-0D648D217BCF}" presName="hierRoot2" presStyleCnt="0">
        <dgm:presLayoutVars>
          <dgm:hierBranch val="init"/>
        </dgm:presLayoutVars>
      </dgm:prSet>
      <dgm:spPr/>
    </dgm:pt>
    <dgm:pt modelId="{5116268B-56AA-4589-A5B6-27F2CC8AD33C}" type="pres">
      <dgm:prSet presAssocID="{F21415AA-428B-4451-B1EC-0D648D217BCF}" presName="rootComposite" presStyleCnt="0"/>
      <dgm:spPr/>
    </dgm:pt>
    <dgm:pt modelId="{40A8CF90-54D7-4CF5-AC58-692995EA4876}" type="pres">
      <dgm:prSet presAssocID="{F21415AA-428B-4451-B1EC-0D648D217BCF}" presName="rootText" presStyleLbl="node2" presStyleIdx="2" presStyleCnt="5">
        <dgm:presLayoutVars>
          <dgm:chPref val="3"/>
        </dgm:presLayoutVars>
      </dgm:prSet>
      <dgm:spPr/>
    </dgm:pt>
    <dgm:pt modelId="{1E12DB44-EEE1-4237-8D47-A93C8A054684}" type="pres">
      <dgm:prSet presAssocID="{F21415AA-428B-4451-B1EC-0D648D217BCF}" presName="rootConnector" presStyleLbl="node2" presStyleIdx="2" presStyleCnt="5"/>
      <dgm:spPr/>
    </dgm:pt>
    <dgm:pt modelId="{C1B46F10-47F6-4938-99A8-E2782F303215}" type="pres">
      <dgm:prSet presAssocID="{F21415AA-428B-4451-B1EC-0D648D217BCF}" presName="hierChild4" presStyleCnt="0"/>
      <dgm:spPr/>
    </dgm:pt>
    <dgm:pt modelId="{A4E4D453-2675-4DCB-81C7-915345B3CEE2}" type="pres">
      <dgm:prSet presAssocID="{F21415AA-428B-4451-B1EC-0D648D217BCF}" presName="hierChild5" presStyleCnt="0"/>
      <dgm:spPr/>
    </dgm:pt>
    <dgm:pt modelId="{22836BAD-D6A3-42AE-A94A-D40CFEDC972C}" type="pres">
      <dgm:prSet presAssocID="{013FE7CD-A902-430D-9D4F-51DAB4AAB91D}" presName="Name37" presStyleLbl="parChTrans1D2" presStyleIdx="3" presStyleCnt="5"/>
      <dgm:spPr/>
    </dgm:pt>
    <dgm:pt modelId="{B557869C-2EE9-44A0-900B-98E96C0B260A}" type="pres">
      <dgm:prSet presAssocID="{78CC5541-2B62-4D6D-9C5E-7E0A3C3A8400}" presName="hierRoot2" presStyleCnt="0">
        <dgm:presLayoutVars>
          <dgm:hierBranch val="init"/>
        </dgm:presLayoutVars>
      </dgm:prSet>
      <dgm:spPr/>
    </dgm:pt>
    <dgm:pt modelId="{97B840F2-7A1C-46B4-9882-C33CE4EFD358}" type="pres">
      <dgm:prSet presAssocID="{78CC5541-2B62-4D6D-9C5E-7E0A3C3A8400}" presName="rootComposite" presStyleCnt="0"/>
      <dgm:spPr/>
    </dgm:pt>
    <dgm:pt modelId="{97F649B7-C2CD-4456-BF72-E1DD026112A0}" type="pres">
      <dgm:prSet presAssocID="{78CC5541-2B62-4D6D-9C5E-7E0A3C3A8400}" presName="rootText" presStyleLbl="node2" presStyleIdx="3" presStyleCnt="5">
        <dgm:presLayoutVars>
          <dgm:chPref val="3"/>
        </dgm:presLayoutVars>
      </dgm:prSet>
      <dgm:spPr/>
    </dgm:pt>
    <dgm:pt modelId="{2A2F82A6-5C0F-40AC-8B76-4D89643219E8}" type="pres">
      <dgm:prSet presAssocID="{78CC5541-2B62-4D6D-9C5E-7E0A3C3A8400}" presName="rootConnector" presStyleLbl="node2" presStyleIdx="3" presStyleCnt="5"/>
      <dgm:spPr/>
    </dgm:pt>
    <dgm:pt modelId="{D026A52E-C023-4C46-824E-D4CC18AC6FD9}" type="pres">
      <dgm:prSet presAssocID="{78CC5541-2B62-4D6D-9C5E-7E0A3C3A8400}" presName="hierChild4" presStyleCnt="0"/>
      <dgm:spPr/>
    </dgm:pt>
    <dgm:pt modelId="{5A28A457-A97C-46F4-9337-72557E856072}" type="pres">
      <dgm:prSet presAssocID="{78CC5541-2B62-4D6D-9C5E-7E0A3C3A8400}" presName="hierChild5" presStyleCnt="0"/>
      <dgm:spPr/>
    </dgm:pt>
    <dgm:pt modelId="{E4278F01-577B-44BD-8046-ECE04B5C01B8}" type="pres">
      <dgm:prSet presAssocID="{C3BAE466-E653-45FB-8AD0-B13D51004515}" presName="Name37" presStyleLbl="parChTrans1D2" presStyleIdx="4" presStyleCnt="5"/>
      <dgm:spPr/>
    </dgm:pt>
    <dgm:pt modelId="{6C560F9C-7DF7-4D1E-9C60-933BD0C0F51E}" type="pres">
      <dgm:prSet presAssocID="{5B3CD4F1-E49B-4B62-9F93-A27A56273CAA}" presName="hierRoot2" presStyleCnt="0">
        <dgm:presLayoutVars>
          <dgm:hierBranch val="init"/>
        </dgm:presLayoutVars>
      </dgm:prSet>
      <dgm:spPr/>
    </dgm:pt>
    <dgm:pt modelId="{D3E1EB87-BCA5-450D-8A23-8E62DA1AF2C7}" type="pres">
      <dgm:prSet presAssocID="{5B3CD4F1-E49B-4B62-9F93-A27A56273CAA}" presName="rootComposite" presStyleCnt="0"/>
      <dgm:spPr/>
    </dgm:pt>
    <dgm:pt modelId="{CFA4C216-B2DC-4767-B64B-F0E95F6521A1}" type="pres">
      <dgm:prSet presAssocID="{5B3CD4F1-E49B-4B62-9F93-A27A56273CAA}" presName="rootText" presStyleLbl="node2" presStyleIdx="4" presStyleCnt="5">
        <dgm:presLayoutVars>
          <dgm:chPref val="3"/>
        </dgm:presLayoutVars>
      </dgm:prSet>
      <dgm:spPr/>
    </dgm:pt>
    <dgm:pt modelId="{B6B186B4-E668-44A8-A0AB-F3975D8E5114}" type="pres">
      <dgm:prSet presAssocID="{5B3CD4F1-E49B-4B62-9F93-A27A56273CAA}" presName="rootConnector" presStyleLbl="node2" presStyleIdx="4" presStyleCnt="5"/>
      <dgm:spPr/>
    </dgm:pt>
    <dgm:pt modelId="{FA4042FB-97DE-494B-BA1C-1D0554953F8C}" type="pres">
      <dgm:prSet presAssocID="{5B3CD4F1-E49B-4B62-9F93-A27A56273CAA}" presName="hierChild4" presStyleCnt="0"/>
      <dgm:spPr/>
    </dgm:pt>
    <dgm:pt modelId="{5BB86323-0663-473E-B44C-1858FBE65351}" type="pres">
      <dgm:prSet presAssocID="{5B3CD4F1-E49B-4B62-9F93-A27A56273CAA}" presName="hierChild5" presStyleCnt="0"/>
      <dgm:spPr/>
    </dgm:pt>
    <dgm:pt modelId="{7C18DDA3-2FB9-4C71-A430-998C74105A28}" type="pres">
      <dgm:prSet presAssocID="{E0C7FDF3-B5F4-4CF4-A039-AEE66163AB68}" presName="hierChild3" presStyleCnt="0"/>
      <dgm:spPr/>
    </dgm:pt>
  </dgm:ptLst>
  <dgm:cxnLst>
    <dgm:cxn modelId="{7E70FF0D-84DA-4D75-A48D-0B8EF9BF10FC}" type="presOf" srcId="{F0C89282-1D9F-4032-9BB6-105862962B30}" destId="{7BF5D038-37CA-4057-B656-6C3F034ABE1C}" srcOrd="0" destOrd="0" presId="urn:microsoft.com/office/officeart/2005/8/layout/orgChart1"/>
    <dgm:cxn modelId="{4F86FB17-0EB0-4CA8-8C17-7E41356E80E9}" srcId="{E0C7FDF3-B5F4-4CF4-A039-AEE66163AB68}" destId="{F21415AA-428B-4451-B1EC-0D648D217BCF}" srcOrd="2" destOrd="0" parTransId="{5BDCF114-E203-4E11-AE0F-27896007442C}" sibTransId="{F8A81D56-5AB2-4170-8265-1FF73C079A43}"/>
    <dgm:cxn modelId="{264A9337-E590-469A-AE2D-C3FAC1F2EC84}" type="presOf" srcId="{78CC5541-2B62-4D6D-9C5E-7E0A3C3A8400}" destId="{2A2F82A6-5C0F-40AC-8B76-4D89643219E8}" srcOrd="1" destOrd="0" presId="urn:microsoft.com/office/officeart/2005/8/layout/orgChart1"/>
    <dgm:cxn modelId="{757B6C60-1C8F-49F1-8942-F4F77E75C7D5}" type="presOf" srcId="{013FE7CD-A902-430D-9D4F-51DAB4AAB91D}" destId="{22836BAD-D6A3-42AE-A94A-D40CFEDC972C}" srcOrd="0" destOrd="0" presId="urn:microsoft.com/office/officeart/2005/8/layout/orgChart1"/>
    <dgm:cxn modelId="{70DC8E41-14ED-42BC-87BF-A90E86F76D4B}" type="presOf" srcId="{F04E6854-9059-4386-8023-CCFC43FC22C5}" destId="{E4A6EB2A-3412-480F-86FB-FF05EB19461D}" srcOrd="0" destOrd="0" presId="urn:microsoft.com/office/officeart/2005/8/layout/orgChart1"/>
    <dgm:cxn modelId="{6F892C62-CFB7-46FC-8527-79C56BCD0BCB}" type="presOf" srcId="{5B3CD4F1-E49B-4B62-9F93-A27A56273CAA}" destId="{B6B186B4-E668-44A8-A0AB-F3975D8E5114}" srcOrd="1" destOrd="0" presId="urn:microsoft.com/office/officeart/2005/8/layout/orgChart1"/>
    <dgm:cxn modelId="{B7299C6A-6B7A-46B8-A7CA-FA0719F6F273}" type="presOf" srcId="{E0C7FDF3-B5F4-4CF4-A039-AEE66163AB68}" destId="{0E9B6B53-8857-4C13-892E-BAD2663D5F71}" srcOrd="1" destOrd="0" presId="urn:microsoft.com/office/officeart/2005/8/layout/orgChart1"/>
    <dgm:cxn modelId="{8E070279-7A2E-48DE-8AFB-D5AF86D62DB6}" type="presOf" srcId="{52E3A8C4-E6C8-41B7-8E19-12510FF83999}" destId="{3E76BFEC-2CCC-43BD-B5D3-220D0FD726D6}" srcOrd="0" destOrd="0" presId="urn:microsoft.com/office/officeart/2005/8/layout/orgChart1"/>
    <dgm:cxn modelId="{7BDD2385-C9B3-44F0-8161-1E0105867BD0}" type="presOf" srcId="{5B3CD4F1-E49B-4B62-9F93-A27A56273CAA}" destId="{CFA4C216-B2DC-4767-B64B-F0E95F6521A1}" srcOrd="0" destOrd="0" presId="urn:microsoft.com/office/officeart/2005/8/layout/orgChart1"/>
    <dgm:cxn modelId="{E1525392-C7AD-45D7-953B-15EC460ED94B}" type="presOf" srcId="{9C072448-4A77-4852-B2BD-E415CAD72D73}" destId="{04D8B6EB-087F-44ED-8FD0-CC553332A08E}" srcOrd="0" destOrd="0" presId="urn:microsoft.com/office/officeart/2005/8/layout/orgChart1"/>
    <dgm:cxn modelId="{A68C9EA4-48C5-466C-9B47-4B5F3D92FB34}" type="presOf" srcId="{F0C89282-1D9F-4032-9BB6-105862962B30}" destId="{41CE3EC5-2309-431C-8637-527603ABFCED}" srcOrd="1" destOrd="0" presId="urn:microsoft.com/office/officeart/2005/8/layout/orgChart1"/>
    <dgm:cxn modelId="{D91ED2A6-5723-44F4-AEA2-FCF36B4B13F8}" type="presOf" srcId="{DE4BAED0-E6D1-4717-915F-864E46BAA78C}" destId="{0DC0A65F-1E3B-4327-AA64-41FF4F528286}" srcOrd="0" destOrd="0" presId="urn:microsoft.com/office/officeart/2005/8/layout/orgChart1"/>
    <dgm:cxn modelId="{769EB7AA-3C37-4B89-8B28-EA0015C25DF9}" type="presOf" srcId="{E0C7FDF3-B5F4-4CF4-A039-AEE66163AB68}" destId="{2A29B82B-821B-438A-A2B8-559B10179793}" srcOrd="0" destOrd="0" presId="urn:microsoft.com/office/officeart/2005/8/layout/orgChart1"/>
    <dgm:cxn modelId="{30A5C9BC-45DF-482A-AF41-BF795ADC9531}" srcId="{52E3A8C4-E6C8-41B7-8E19-12510FF83999}" destId="{E0C7FDF3-B5F4-4CF4-A039-AEE66163AB68}" srcOrd="0" destOrd="0" parTransId="{6B57F7C5-9129-44B1-B6AD-3873BC53352D}" sibTransId="{5893EB3A-8680-4F3E-972A-F63243AA39E3}"/>
    <dgm:cxn modelId="{D5133BC0-E14D-4D2A-8BEF-B5BE7DBD507F}" srcId="{E0C7FDF3-B5F4-4CF4-A039-AEE66163AB68}" destId="{78CC5541-2B62-4D6D-9C5E-7E0A3C3A8400}" srcOrd="3" destOrd="0" parTransId="{013FE7CD-A902-430D-9D4F-51DAB4AAB91D}" sibTransId="{039A7C14-6E8E-41B6-B6AF-C1099E78F3B9}"/>
    <dgm:cxn modelId="{D0F80BC2-8295-46D1-942B-6B676B6382A0}" srcId="{E0C7FDF3-B5F4-4CF4-A039-AEE66163AB68}" destId="{F04E6854-9059-4386-8023-CCFC43FC22C5}" srcOrd="0" destOrd="0" parTransId="{9C072448-4A77-4852-B2BD-E415CAD72D73}" sibTransId="{B42BD174-B631-49C4-B885-2B0B83EAE823}"/>
    <dgm:cxn modelId="{1AE6DAC5-ABFD-4E0C-A8D6-299E9BC01E5F}" type="presOf" srcId="{5BDCF114-E203-4E11-AE0F-27896007442C}" destId="{733C8F9B-E095-480F-943F-803E8CF1ABE2}" srcOrd="0" destOrd="0" presId="urn:microsoft.com/office/officeart/2005/8/layout/orgChart1"/>
    <dgm:cxn modelId="{6E4281D6-E1B3-49F2-A2A2-18CE19B1E874}" type="presOf" srcId="{F21415AA-428B-4451-B1EC-0D648D217BCF}" destId="{1E12DB44-EEE1-4237-8D47-A93C8A054684}" srcOrd="1" destOrd="0" presId="urn:microsoft.com/office/officeart/2005/8/layout/orgChart1"/>
    <dgm:cxn modelId="{45E567E0-6C4A-420C-9A11-40B2CF25DCD8}" type="presOf" srcId="{F21415AA-428B-4451-B1EC-0D648D217BCF}" destId="{40A8CF90-54D7-4CF5-AC58-692995EA4876}" srcOrd="0" destOrd="0" presId="urn:microsoft.com/office/officeart/2005/8/layout/orgChart1"/>
    <dgm:cxn modelId="{2B07D4EB-7F75-449A-844B-09045A736DB5}" srcId="{E0C7FDF3-B5F4-4CF4-A039-AEE66163AB68}" destId="{5B3CD4F1-E49B-4B62-9F93-A27A56273CAA}" srcOrd="4" destOrd="0" parTransId="{C3BAE466-E653-45FB-8AD0-B13D51004515}" sibTransId="{FCAFF046-F242-405D-9F90-167046959F12}"/>
    <dgm:cxn modelId="{CC385DEE-16D8-4F9B-975F-492E7825D16C}" type="presOf" srcId="{F04E6854-9059-4386-8023-CCFC43FC22C5}" destId="{AFCFAA02-A166-4F0D-84A2-5F9081D0BA41}" srcOrd="1" destOrd="0" presId="urn:microsoft.com/office/officeart/2005/8/layout/orgChart1"/>
    <dgm:cxn modelId="{1656B4F9-C834-4451-A4AA-3E459E9551CB}" type="presOf" srcId="{78CC5541-2B62-4D6D-9C5E-7E0A3C3A8400}" destId="{97F649B7-C2CD-4456-BF72-E1DD026112A0}" srcOrd="0" destOrd="0" presId="urn:microsoft.com/office/officeart/2005/8/layout/orgChart1"/>
    <dgm:cxn modelId="{FA3BE1F9-F97C-4242-8DA7-F045AB9DDB9F}" type="presOf" srcId="{C3BAE466-E653-45FB-8AD0-B13D51004515}" destId="{E4278F01-577B-44BD-8046-ECE04B5C01B8}" srcOrd="0" destOrd="0" presId="urn:microsoft.com/office/officeart/2005/8/layout/orgChart1"/>
    <dgm:cxn modelId="{3016F9FE-5949-4EEF-B89B-A1E1487B18C3}" srcId="{E0C7FDF3-B5F4-4CF4-A039-AEE66163AB68}" destId="{F0C89282-1D9F-4032-9BB6-105862962B30}" srcOrd="1" destOrd="0" parTransId="{DE4BAED0-E6D1-4717-915F-864E46BAA78C}" sibTransId="{14C5863B-52D5-4754-A217-F179F096A95F}"/>
    <dgm:cxn modelId="{A5C1B5C6-3849-49DA-824A-D362A160CC57}" type="presParOf" srcId="{3E76BFEC-2CCC-43BD-B5D3-220D0FD726D6}" destId="{1221F0F8-7C59-413A-8CFD-FE001F122915}" srcOrd="0" destOrd="0" presId="urn:microsoft.com/office/officeart/2005/8/layout/orgChart1"/>
    <dgm:cxn modelId="{E3F48473-C9D1-48B2-9CBF-DE7603B91F98}" type="presParOf" srcId="{1221F0F8-7C59-413A-8CFD-FE001F122915}" destId="{26566F1C-0DEF-47EB-9809-0067EB1C1554}" srcOrd="0" destOrd="0" presId="urn:microsoft.com/office/officeart/2005/8/layout/orgChart1"/>
    <dgm:cxn modelId="{D17A2052-077A-43E5-854A-4EDCE79BDAAA}" type="presParOf" srcId="{26566F1C-0DEF-47EB-9809-0067EB1C1554}" destId="{2A29B82B-821B-438A-A2B8-559B10179793}" srcOrd="0" destOrd="0" presId="urn:microsoft.com/office/officeart/2005/8/layout/orgChart1"/>
    <dgm:cxn modelId="{432D529B-F9EC-496B-AF76-187068F9C13C}" type="presParOf" srcId="{26566F1C-0DEF-47EB-9809-0067EB1C1554}" destId="{0E9B6B53-8857-4C13-892E-BAD2663D5F71}" srcOrd="1" destOrd="0" presId="urn:microsoft.com/office/officeart/2005/8/layout/orgChart1"/>
    <dgm:cxn modelId="{580C5193-7229-402D-8D35-AA9621EAA147}" type="presParOf" srcId="{1221F0F8-7C59-413A-8CFD-FE001F122915}" destId="{1E1EAB74-D782-4890-B996-836568B58859}" srcOrd="1" destOrd="0" presId="urn:microsoft.com/office/officeart/2005/8/layout/orgChart1"/>
    <dgm:cxn modelId="{5674A0D6-022E-427A-BC8B-51720B3D5BC2}" type="presParOf" srcId="{1E1EAB74-D782-4890-B996-836568B58859}" destId="{04D8B6EB-087F-44ED-8FD0-CC553332A08E}" srcOrd="0" destOrd="0" presId="urn:microsoft.com/office/officeart/2005/8/layout/orgChart1"/>
    <dgm:cxn modelId="{EE9AB840-0664-466E-AC95-E2C199E23274}" type="presParOf" srcId="{1E1EAB74-D782-4890-B996-836568B58859}" destId="{E8CCC273-0EE7-4E83-8824-DC78D0B9EFC3}" srcOrd="1" destOrd="0" presId="urn:microsoft.com/office/officeart/2005/8/layout/orgChart1"/>
    <dgm:cxn modelId="{A2C4C851-1FFA-42B4-9A27-439B8290F432}" type="presParOf" srcId="{E8CCC273-0EE7-4E83-8824-DC78D0B9EFC3}" destId="{41A16C52-62E9-4169-A8D2-C839EBFD39C0}" srcOrd="0" destOrd="0" presId="urn:microsoft.com/office/officeart/2005/8/layout/orgChart1"/>
    <dgm:cxn modelId="{302C0899-C880-49B9-A75D-F27A3EBEEEF3}" type="presParOf" srcId="{41A16C52-62E9-4169-A8D2-C839EBFD39C0}" destId="{E4A6EB2A-3412-480F-86FB-FF05EB19461D}" srcOrd="0" destOrd="0" presId="urn:microsoft.com/office/officeart/2005/8/layout/orgChart1"/>
    <dgm:cxn modelId="{3015F391-4F09-491E-9F5E-14B595316F8E}" type="presParOf" srcId="{41A16C52-62E9-4169-A8D2-C839EBFD39C0}" destId="{AFCFAA02-A166-4F0D-84A2-5F9081D0BA41}" srcOrd="1" destOrd="0" presId="urn:microsoft.com/office/officeart/2005/8/layout/orgChart1"/>
    <dgm:cxn modelId="{B6407F92-F40B-4935-BD95-03BB1ED6924B}" type="presParOf" srcId="{E8CCC273-0EE7-4E83-8824-DC78D0B9EFC3}" destId="{28386969-93CC-40D9-B94E-F425A1214766}" srcOrd="1" destOrd="0" presId="urn:microsoft.com/office/officeart/2005/8/layout/orgChart1"/>
    <dgm:cxn modelId="{E9781FB3-36C3-4472-AB43-231FE2187DAE}" type="presParOf" srcId="{E8CCC273-0EE7-4E83-8824-DC78D0B9EFC3}" destId="{A0D08F11-C756-47C8-8E2F-71C86650E253}" srcOrd="2" destOrd="0" presId="urn:microsoft.com/office/officeart/2005/8/layout/orgChart1"/>
    <dgm:cxn modelId="{E370C58E-58A6-42C0-94A2-55DBDF5B965B}" type="presParOf" srcId="{1E1EAB74-D782-4890-B996-836568B58859}" destId="{0DC0A65F-1E3B-4327-AA64-41FF4F528286}" srcOrd="2" destOrd="0" presId="urn:microsoft.com/office/officeart/2005/8/layout/orgChart1"/>
    <dgm:cxn modelId="{D71500C7-519E-475C-8B0F-B8FB65443881}" type="presParOf" srcId="{1E1EAB74-D782-4890-B996-836568B58859}" destId="{BC784A01-5F74-4479-BE1C-C5318AEA6959}" srcOrd="3" destOrd="0" presId="urn:microsoft.com/office/officeart/2005/8/layout/orgChart1"/>
    <dgm:cxn modelId="{EC6337F1-5E27-4084-93AB-3CA45ADF80A4}" type="presParOf" srcId="{BC784A01-5F74-4479-BE1C-C5318AEA6959}" destId="{1731019E-D839-4734-A109-55962DD426B4}" srcOrd="0" destOrd="0" presId="urn:microsoft.com/office/officeart/2005/8/layout/orgChart1"/>
    <dgm:cxn modelId="{A653A40F-06ED-4BEC-A61D-CAD3A846A729}" type="presParOf" srcId="{1731019E-D839-4734-A109-55962DD426B4}" destId="{7BF5D038-37CA-4057-B656-6C3F034ABE1C}" srcOrd="0" destOrd="0" presId="urn:microsoft.com/office/officeart/2005/8/layout/orgChart1"/>
    <dgm:cxn modelId="{77A1F45C-29F1-43E0-8568-A437062003E9}" type="presParOf" srcId="{1731019E-D839-4734-A109-55962DD426B4}" destId="{41CE3EC5-2309-431C-8637-527603ABFCED}" srcOrd="1" destOrd="0" presId="urn:microsoft.com/office/officeart/2005/8/layout/orgChart1"/>
    <dgm:cxn modelId="{FC6A914F-8B5C-4DFB-B079-07111AD56825}" type="presParOf" srcId="{BC784A01-5F74-4479-BE1C-C5318AEA6959}" destId="{88E54570-EEED-47DB-8C8D-00A3D4987CC1}" srcOrd="1" destOrd="0" presId="urn:microsoft.com/office/officeart/2005/8/layout/orgChart1"/>
    <dgm:cxn modelId="{BC572581-B7BE-4790-99EC-B0635495A3C3}" type="presParOf" srcId="{BC784A01-5F74-4479-BE1C-C5318AEA6959}" destId="{F4CC7036-7F75-420C-818E-2654234A56D2}" srcOrd="2" destOrd="0" presId="urn:microsoft.com/office/officeart/2005/8/layout/orgChart1"/>
    <dgm:cxn modelId="{92A0A6C1-0469-4BB6-9744-702FFF1AEE46}" type="presParOf" srcId="{1E1EAB74-D782-4890-B996-836568B58859}" destId="{733C8F9B-E095-480F-943F-803E8CF1ABE2}" srcOrd="4" destOrd="0" presId="urn:microsoft.com/office/officeart/2005/8/layout/orgChart1"/>
    <dgm:cxn modelId="{8CE14189-80EF-4A1E-AC59-3972A35172D4}" type="presParOf" srcId="{1E1EAB74-D782-4890-B996-836568B58859}" destId="{0F9F0939-3A38-4D2B-BB98-5A1CB9CFDB24}" srcOrd="5" destOrd="0" presId="urn:microsoft.com/office/officeart/2005/8/layout/orgChart1"/>
    <dgm:cxn modelId="{901F5213-72B6-493E-A9B1-48FD4DF05210}" type="presParOf" srcId="{0F9F0939-3A38-4D2B-BB98-5A1CB9CFDB24}" destId="{5116268B-56AA-4589-A5B6-27F2CC8AD33C}" srcOrd="0" destOrd="0" presId="urn:microsoft.com/office/officeart/2005/8/layout/orgChart1"/>
    <dgm:cxn modelId="{35F9C6E5-13DB-4D83-A1CD-3346A13761DF}" type="presParOf" srcId="{5116268B-56AA-4589-A5B6-27F2CC8AD33C}" destId="{40A8CF90-54D7-4CF5-AC58-692995EA4876}" srcOrd="0" destOrd="0" presId="urn:microsoft.com/office/officeart/2005/8/layout/orgChart1"/>
    <dgm:cxn modelId="{C37833F9-6C4A-412F-8814-7E5CFB0DCE9F}" type="presParOf" srcId="{5116268B-56AA-4589-A5B6-27F2CC8AD33C}" destId="{1E12DB44-EEE1-4237-8D47-A93C8A054684}" srcOrd="1" destOrd="0" presId="urn:microsoft.com/office/officeart/2005/8/layout/orgChart1"/>
    <dgm:cxn modelId="{B74D025D-597A-43DC-816F-0EAB8AD641AA}" type="presParOf" srcId="{0F9F0939-3A38-4D2B-BB98-5A1CB9CFDB24}" destId="{C1B46F10-47F6-4938-99A8-E2782F303215}" srcOrd="1" destOrd="0" presId="urn:microsoft.com/office/officeart/2005/8/layout/orgChart1"/>
    <dgm:cxn modelId="{8CB26027-F6AD-43F6-90C2-4E14493B3F29}" type="presParOf" srcId="{0F9F0939-3A38-4D2B-BB98-5A1CB9CFDB24}" destId="{A4E4D453-2675-4DCB-81C7-915345B3CEE2}" srcOrd="2" destOrd="0" presId="urn:microsoft.com/office/officeart/2005/8/layout/orgChart1"/>
    <dgm:cxn modelId="{BEDAD851-93B4-4086-BA81-D4E401288E4B}" type="presParOf" srcId="{1E1EAB74-D782-4890-B996-836568B58859}" destId="{22836BAD-D6A3-42AE-A94A-D40CFEDC972C}" srcOrd="6" destOrd="0" presId="urn:microsoft.com/office/officeart/2005/8/layout/orgChart1"/>
    <dgm:cxn modelId="{05D6798B-1DF2-47E2-9D15-77569EB451FC}" type="presParOf" srcId="{1E1EAB74-D782-4890-B996-836568B58859}" destId="{B557869C-2EE9-44A0-900B-98E96C0B260A}" srcOrd="7" destOrd="0" presId="urn:microsoft.com/office/officeart/2005/8/layout/orgChart1"/>
    <dgm:cxn modelId="{2D0D79D8-3835-438C-BC22-44D56534A5CC}" type="presParOf" srcId="{B557869C-2EE9-44A0-900B-98E96C0B260A}" destId="{97B840F2-7A1C-46B4-9882-C33CE4EFD358}" srcOrd="0" destOrd="0" presId="urn:microsoft.com/office/officeart/2005/8/layout/orgChart1"/>
    <dgm:cxn modelId="{83610B41-BEEB-4539-B4DF-32668F250057}" type="presParOf" srcId="{97B840F2-7A1C-46B4-9882-C33CE4EFD358}" destId="{97F649B7-C2CD-4456-BF72-E1DD026112A0}" srcOrd="0" destOrd="0" presId="urn:microsoft.com/office/officeart/2005/8/layout/orgChart1"/>
    <dgm:cxn modelId="{7C74927F-D030-4DBE-AA8A-D41AF3CBE38B}" type="presParOf" srcId="{97B840F2-7A1C-46B4-9882-C33CE4EFD358}" destId="{2A2F82A6-5C0F-40AC-8B76-4D89643219E8}" srcOrd="1" destOrd="0" presId="urn:microsoft.com/office/officeart/2005/8/layout/orgChart1"/>
    <dgm:cxn modelId="{6A620C27-B082-4D05-8E86-8D2C35525959}" type="presParOf" srcId="{B557869C-2EE9-44A0-900B-98E96C0B260A}" destId="{D026A52E-C023-4C46-824E-D4CC18AC6FD9}" srcOrd="1" destOrd="0" presId="urn:microsoft.com/office/officeart/2005/8/layout/orgChart1"/>
    <dgm:cxn modelId="{C32E4758-A295-479B-97BF-163A3D166FFF}" type="presParOf" srcId="{B557869C-2EE9-44A0-900B-98E96C0B260A}" destId="{5A28A457-A97C-46F4-9337-72557E856072}" srcOrd="2" destOrd="0" presId="urn:microsoft.com/office/officeart/2005/8/layout/orgChart1"/>
    <dgm:cxn modelId="{6F363FD7-C266-4F11-B4E7-D213CD31E34C}" type="presParOf" srcId="{1E1EAB74-D782-4890-B996-836568B58859}" destId="{E4278F01-577B-44BD-8046-ECE04B5C01B8}" srcOrd="8" destOrd="0" presId="urn:microsoft.com/office/officeart/2005/8/layout/orgChart1"/>
    <dgm:cxn modelId="{93F520FF-8C5F-47F9-9D1B-65787735172E}" type="presParOf" srcId="{1E1EAB74-D782-4890-B996-836568B58859}" destId="{6C560F9C-7DF7-4D1E-9C60-933BD0C0F51E}" srcOrd="9" destOrd="0" presId="urn:microsoft.com/office/officeart/2005/8/layout/orgChart1"/>
    <dgm:cxn modelId="{9440470E-98F7-406B-97F2-A4AB346263E1}" type="presParOf" srcId="{6C560F9C-7DF7-4D1E-9C60-933BD0C0F51E}" destId="{D3E1EB87-BCA5-450D-8A23-8E62DA1AF2C7}" srcOrd="0" destOrd="0" presId="urn:microsoft.com/office/officeart/2005/8/layout/orgChart1"/>
    <dgm:cxn modelId="{247B8487-6523-49E5-B95A-02150C79E07E}" type="presParOf" srcId="{D3E1EB87-BCA5-450D-8A23-8E62DA1AF2C7}" destId="{CFA4C216-B2DC-4767-B64B-F0E95F6521A1}" srcOrd="0" destOrd="0" presId="urn:microsoft.com/office/officeart/2005/8/layout/orgChart1"/>
    <dgm:cxn modelId="{B36F942B-88F9-4F7F-A456-60162E9A0318}" type="presParOf" srcId="{D3E1EB87-BCA5-450D-8A23-8E62DA1AF2C7}" destId="{B6B186B4-E668-44A8-A0AB-F3975D8E5114}" srcOrd="1" destOrd="0" presId="urn:microsoft.com/office/officeart/2005/8/layout/orgChart1"/>
    <dgm:cxn modelId="{66AE69AB-E72E-4112-9DB5-71BB223A9189}" type="presParOf" srcId="{6C560F9C-7DF7-4D1E-9C60-933BD0C0F51E}" destId="{FA4042FB-97DE-494B-BA1C-1D0554953F8C}" srcOrd="1" destOrd="0" presId="urn:microsoft.com/office/officeart/2005/8/layout/orgChart1"/>
    <dgm:cxn modelId="{E56D8BB2-107B-4805-8FE9-5CDAB8990153}" type="presParOf" srcId="{6C560F9C-7DF7-4D1E-9C60-933BD0C0F51E}" destId="{5BB86323-0663-473E-B44C-1858FBE65351}" srcOrd="2" destOrd="0" presId="urn:microsoft.com/office/officeart/2005/8/layout/orgChart1"/>
    <dgm:cxn modelId="{96605811-2DB0-43A7-80E0-F8A936093FC5}" type="presParOf" srcId="{1221F0F8-7C59-413A-8CFD-FE001F122915}" destId="{7C18DDA3-2FB9-4C71-A430-998C74105A2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342543-B71D-481E-85D3-0BA608943F89}">
      <dsp:nvSpPr>
        <dsp:cNvPr id="0" name=""/>
        <dsp:cNvSpPr/>
      </dsp:nvSpPr>
      <dsp:spPr>
        <a:xfrm>
          <a:off x="4129087" y="872100"/>
          <a:ext cx="3170328" cy="200317"/>
        </a:xfrm>
        <a:custGeom>
          <a:avLst/>
          <a:gdLst/>
          <a:ahLst/>
          <a:cxnLst/>
          <a:rect l="0" t="0" r="0" b="0"/>
          <a:pathLst>
            <a:path>
              <a:moveTo>
                <a:pt x="0" y="0"/>
              </a:moveTo>
              <a:lnTo>
                <a:pt x="0" y="100158"/>
              </a:lnTo>
              <a:lnTo>
                <a:pt x="3170328" y="100158"/>
              </a:lnTo>
              <a:lnTo>
                <a:pt x="3170328" y="200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D9CAE4-B14E-443C-8A7E-691ED4D018A7}">
      <dsp:nvSpPr>
        <dsp:cNvPr id="0" name=""/>
        <dsp:cNvSpPr/>
      </dsp:nvSpPr>
      <dsp:spPr>
        <a:xfrm>
          <a:off x="4129087" y="872100"/>
          <a:ext cx="1056776" cy="200317"/>
        </a:xfrm>
        <a:custGeom>
          <a:avLst/>
          <a:gdLst/>
          <a:ahLst/>
          <a:cxnLst/>
          <a:rect l="0" t="0" r="0" b="0"/>
          <a:pathLst>
            <a:path>
              <a:moveTo>
                <a:pt x="0" y="0"/>
              </a:moveTo>
              <a:lnTo>
                <a:pt x="0" y="100158"/>
              </a:lnTo>
              <a:lnTo>
                <a:pt x="1056776" y="100158"/>
              </a:lnTo>
              <a:lnTo>
                <a:pt x="1056776" y="200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F15AC3-C971-4AD1-978A-3CFC2AAA11B4}">
      <dsp:nvSpPr>
        <dsp:cNvPr id="0" name=""/>
        <dsp:cNvSpPr/>
      </dsp:nvSpPr>
      <dsp:spPr>
        <a:xfrm>
          <a:off x="4632255" y="2903893"/>
          <a:ext cx="376952" cy="1793320"/>
        </a:xfrm>
        <a:custGeom>
          <a:avLst/>
          <a:gdLst/>
          <a:ahLst/>
          <a:cxnLst/>
          <a:rect l="0" t="0" r="0" b="0"/>
          <a:pathLst>
            <a:path>
              <a:moveTo>
                <a:pt x="0" y="0"/>
              </a:moveTo>
              <a:lnTo>
                <a:pt x="0" y="1793320"/>
              </a:lnTo>
              <a:lnTo>
                <a:pt x="376952" y="17933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AD4E34-12AF-4B6F-9AD3-444D30929D2C}">
      <dsp:nvSpPr>
        <dsp:cNvPr id="0" name=""/>
        <dsp:cNvSpPr/>
      </dsp:nvSpPr>
      <dsp:spPr>
        <a:xfrm>
          <a:off x="4632255" y="2903893"/>
          <a:ext cx="376952" cy="1116055"/>
        </a:xfrm>
        <a:custGeom>
          <a:avLst/>
          <a:gdLst/>
          <a:ahLst/>
          <a:cxnLst/>
          <a:rect l="0" t="0" r="0" b="0"/>
          <a:pathLst>
            <a:path>
              <a:moveTo>
                <a:pt x="0" y="0"/>
              </a:moveTo>
              <a:lnTo>
                <a:pt x="0" y="1116055"/>
              </a:lnTo>
              <a:lnTo>
                <a:pt x="376952" y="111605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92EA82-1E40-49E9-9442-C4E0828DCF59}">
      <dsp:nvSpPr>
        <dsp:cNvPr id="0" name=""/>
        <dsp:cNvSpPr/>
      </dsp:nvSpPr>
      <dsp:spPr>
        <a:xfrm>
          <a:off x="4632255" y="2903893"/>
          <a:ext cx="376952" cy="438791"/>
        </a:xfrm>
        <a:custGeom>
          <a:avLst/>
          <a:gdLst/>
          <a:ahLst/>
          <a:cxnLst/>
          <a:rect l="0" t="0" r="0" b="0"/>
          <a:pathLst>
            <a:path>
              <a:moveTo>
                <a:pt x="0" y="0"/>
              </a:moveTo>
              <a:lnTo>
                <a:pt x="0" y="438791"/>
              </a:lnTo>
              <a:lnTo>
                <a:pt x="376952" y="4387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4E9D7A-AA12-4FA7-A4C5-583B63CEF557}">
      <dsp:nvSpPr>
        <dsp:cNvPr id="0" name=""/>
        <dsp:cNvSpPr/>
      </dsp:nvSpPr>
      <dsp:spPr>
        <a:xfrm>
          <a:off x="4280794" y="2226629"/>
          <a:ext cx="1356665" cy="200317"/>
        </a:xfrm>
        <a:custGeom>
          <a:avLst/>
          <a:gdLst/>
          <a:ahLst/>
          <a:cxnLst/>
          <a:rect l="0" t="0" r="0" b="0"/>
          <a:pathLst>
            <a:path>
              <a:moveTo>
                <a:pt x="0" y="0"/>
              </a:moveTo>
              <a:lnTo>
                <a:pt x="0" y="100158"/>
              </a:lnTo>
              <a:lnTo>
                <a:pt x="1356665" y="100158"/>
              </a:lnTo>
              <a:lnTo>
                <a:pt x="1356665" y="2003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A53B0A-CA89-4983-A497-020CF6C319DC}">
      <dsp:nvSpPr>
        <dsp:cNvPr id="0" name=""/>
        <dsp:cNvSpPr/>
      </dsp:nvSpPr>
      <dsp:spPr>
        <a:xfrm>
          <a:off x="1918923" y="2903893"/>
          <a:ext cx="376952" cy="1116055"/>
        </a:xfrm>
        <a:custGeom>
          <a:avLst/>
          <a:gdLst/>
          <a:ahLst/>
          <a:cxnLst/>
          <a:rect l="0" t="0" r="0" b="0"/>
          <a:pathLst>
            <a:path>
              <a:moveTo>
                <a:pt x="0" y="0"/>
              </a:moveTo>
              <a:lnTo>
                <a:pt x="0" y="1116055"/>
              </a:lnTo>
              <a:lnTo>
                <a:pt x="376952" y="111605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C4D475-B0BF-4DBE-80A9-528DCA649267}">
      <dsp:nvSpPr>
        <dsp:cNvPr id="0" name=""/>
        <dsp:cNvSpPr/>
      </dsp:nvSpPr>
      <dsp:spPr>
        <a:xfrm>
          <a:off x="1918923" y="2903893"/>
          <a:ext cx="376952" cy="438791"/>
        </a:xfrm>
        <a:custGeom>
          <a:avLst/>
          <a:gdLst/>
          <a:ahLst/>
          <a:cxnLst/>
          <a:rect l="0" t="0" r="0" b="0"/>
          <a:pathLst>
            <a:path>
              <a:moveTo>
                <a:pt x="0" y="0"/>
              </a:moveTo>
              <a:lnTo>
                <a:pt x="0" y="438791"/>
              </a:lnTo>
              <a:lnTo>
                <a:pt x="376952" y="4387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01BCD0-1AEF-4C6F-8A15-1B1519BDBC46}">
      <dsp:nvSpPr>
        <dsp:cNvPr id="0" name=""/>
        <dsp:cNvSpPr/>
      </dsp:nvSpPr>
      <dsp:spPr>
        <a:xfrm>
          <a:off x="2924128" y="2226629"/>
          <a:ext cx="1356665" cy="200317"/>
        </a:xfrm>
        <a:custGeom>
          <a:avLst/>
          <a:gdLst/>
          <a:ahLst/>
          <a:cxnLst/>
          <a:rect l="0" t="0" r="0" b="0"/>
          <a:pathLst>
            <a:path>
              <a:moveTo>
                <a:pt x="1356665" y="0"/>
              </a:moveTo>
              <a:lnTo>
                <a:pt x="1356665" y="100158"/>
              </a:lnTo>
              <a:lnTo>
                <a:pt x="0" y="100158"/>
              </a:lnTo>
              <a:lnTo>
                <a:pt x="0" y="2003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6C440D-11AB-41B2-91EC-5F815218BE24}">
      <dsp:nvSpPr>
        <dsp:cNvPr id="0" name=""/>
        <dsp:cNvSpPr/>
      </dsp:nvSpPr>
      <dsp:spPr>
        <a:xfrm>
          <a:off x="3147678" y="1549364"/>
          <a:ext cx="1133116" cy="200317"/>
        </a:xfrm>
        <a:custGeom>
          <a:avLst/>
          <a:gdLst/>
          <a:ahLst/>
          <a:cxnLst/>
          <a:rect l="0" t="0" r="0" b="0"/>
          <a:pathLst>
            <a:path>
              <a:moveTo>
                <a:pt x="0" y="0"/>
              </a:moveTo>
              <a:lnTo>
                <a:pt x="0" y="100158"/>
              </a:lnTo>
              <a:lnTo>
                <a:pt x="1133116" y="100158"/>
              </a:lnTo>
              <a:lnTo>
                <a:pt x="1133116" y="2003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0D21E9-A6C5-45B8-A17A-7B8276DBDCB3}">
      <dsp:nvSpPr>
        <dsp:cNvPr id="0" name=""/>
        <dsp:cNvSpPr/>
      </dsp:nvSpPr>
      <dsp:spPr>
        <a:xfrm>
          <a:off x="1863828" y="1549364"/>
          <a:ext cx="1283850" cy="200317"/>
        </a:xfrm>
        <a:custGeom>
          <a:avLst/>
          <a:gdLst/>
          <a:ahLst/>
          <a:cxnLst/>
          <a:rect l="0" t="0" r="0" b="0"/>
          <a:pathLst>
            <a:path>
              <a:moveTo>
                <a:pt x="1283850" y="0"/>
              </a:moveTo>
              <a:lnTo>
                <a:pt x="1283850" y="100158"/>
              </a:lnTo>
              <a:lnTo>
                <a:pt x="0" y="100158"/>
              </a:lnTo>
              <a:lnTo>
                <a:pt x="0" y="2003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6E5FD3-05D4-4BB6-9459-C86A6F121817}">
      <dsp:nvSpPr>
        <dsp:cNvPr id="0" name=""/>
        <dsp:cNvSpPr/>
      </dsp:nvSpPr>
      <dsp:spPr>
        <a:xfrm>
          <a:off x="3147678" y="872100"/>
          <a:ext cx="981408" cy="200317"/>
        </a:xfrm>
        <a:custGeom>
          <a:avLst/>
          <a:gdLst/>
          <a:ahLst/>
          <a:cxnLst/>
          <a:rect l="0" t="0" r="0" b="0"/>
          <a:pathLst>
            <a:path>
              <a:moveTo>
                <a:pt x="981408" y="0"/>
              </a:moveTo>
              <a:lnTo>
                <a:pt x="981408" y="100158"/>
              </a:lnTo>
              <a:lnTo>
                <a:pt x="0" y="100158"/>
              </a:lnTo>
              <a:lnTo>
                <a:pt x="0" y="200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758EBC-469C-44C1-991B-A6D963AAD61A}">
      <dsp:nvSpPr>
        <dsp:cNvPr id="0" name=""/>
        <dsp:cNvSpPr/>
      </dsp:nvSpPr>
      <dsp:spPr>
        <a:xfrm>
          <a:off x="1034126" y="872100"/>
          <a:ext cx="3094960" cy="200317"/>
        </a:xfrm>
        <a:custGeom>
          <a:avLst/>
          <a:gdLst/>
          <a:ahLst/>
          <a:cxnLst/>
          <a:rect l="0" t="0" r="0" b="0"/>
          <a:pathLst>
            <a:path>
              <a:moveTo>
                <a:pt x="3094960" y="0"/>
              </a:moveTo>
              <a:lnTo>
                <a:pt x="3094960" y="100158"/>
              </a:lnTo>
              <a:lnTo>
                <a:pt x="0" y="100158"/>
              </a:lnTo>
              <a:lnTo>
                <a:pt x="0" y="200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B53541-62D9-48B6-8345-B98B6C4FB35E}">
      <dsp:nvSpPr>
        <dsp:cNvPr id="0" name=""/>
        <dsp:cNvSpPr/>
      </dsp:nvSpPr>
      <dsp:spPr>
        <a:xfrm>
          <a:off x="2071672" y="395153"/>
          <a:ext cx="4114830"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Comic Sans MS" pitchFamily="66" charset="0"/>
            </a:rPr>
            <a:t>Hukuki Yapılarına Göre İşletmeler</a:t>
          </a:r>
        </a:p>
      </dsp:txBody>
      <dsp:txXfrm>
        <a:off x="2071672" y="395153"/>
        <a:ext cx="4114830" cy="476946"/>
      </dsp:txXfrm>
    </dsp:sp>
    <dsp:sp modelId="{279512CD-D14B-410C-BB5D-F436C29261D2}">
      <dsp:nvSpPr>
        <dsp:cNvPr id="0" name=""/>
        <dsp:cNvSpPr/>
      </dsp:nvSpPr>
      <dsp:spPr>
        <a:xfrm>
          <a:off x="77509" y="1072417"/>
          <a:ext cx="1913234"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Comic Sans MS" pitchFamily="66" charset="0"/>
            </a:rPr>
            <a:t>Tek Kişi İşletmeleri</a:t>
          </a:r>
        </a:p>
      </dsp:txBody>
      <dsp:txXfrm>
        <a:off x="77509" y="1072417"/>
        <a:ext cx="1913234" cy="476946"/>
      </dsp:txXfrm>
    </dsp:sp>
    <dsp:sp modelId="{E0D9CAC0-758E-4CAE-9EB6-629BD5D1ED1F}">
      <dsp:nvSpPr>
        <dsp:cNvPr id="0" name=""/>
        <dsp:cNvSpPr/>
      </dsp:nvSpPr>
      <dsp:spPr>
        <a:xfrm>
          <a:off x="2191061" y="1072417"/>
          <a:ext cx="1913234"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Comic Sans MS" pitchFamily="66" charset="0"/>
            </a:rPr>
            <a:t>Şirketler</a:t>
          </a:r>
        </a:p>
      </dsp:txBody>
      <dsp:txXfrm>
        <a:off x="2191061" y="1072417"/>
        <a:ext cx="1913234" cy="476946"/>
      </dsp:txXfrm>
    </dsp:sp>
    <dsp:sp modelId="{1FC9D41F-B694-45A9-B2AA-753EA1452F11}">
      <dsp:nvSpPr>
        <dsp:cNvPr id="0" name=""/>
        <dsp:cNvSpPr/>
      </dsp:nvSpPr>
      <dsp:spPr>
        <a:xfrm>
          <a:off x="755503" y="1749682"/>
          <a:ext cx="2216648"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Comic Sans MS" pitchFamily="66" charset="0"/>
            </a:rPr>
            <a:t>Adi Şirketler</a:t>
          </a:r>
        </a:p>
      </dsp:txBody>
      <dsp:txXfrm>
        <a:off x="755503" y="1749682"/>
        <a:ext cx="2216648" cy="476946"/>
      </dsp:txXfrm>
    </dsp:sp>
    <dsp:sp modelId="{B0C4185D-8ED1-4738-8DE4-B0C632BCF251}">
      <dsp:nvSpPr>
        <dsp:cNvPr id="0" name=""/>
        <dsp:cNvSpPr/>
      </dsp:nvSpPr>
      <dsp:spPr>
        <a:xfrm>
          <a:off x="3172470" y="1749682"/>
          <a:ext cx="2216648"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Comic Sans MS" pitchFamily="66" charset="0"/>
            </a:rPr>
            <a:t>Ticaret Şirketleri</a:t>
          </a:r>
        </a:p>
      </dsp:txBody>
      <dsp:txXfrm>
        <a:off x="3172470" y="1749682"/>
        <a:ext cx="2216648" cy="476946"/>
      </dsp:txXfrm>
    </dsp:sp>
    <dsp:sp modelId="{8582491C-8054-4BAE-9AF7-D245FBFA8043}">
      <dsp:nvSpPr>
        <dsp:cNvPr id="0" name=""/>
        <dsp:cNvSpPr/>
      </dsp:nvSpPr>
      <dsp:spPr>
        <a:xfrm>
          <a:off x="1667621" y="2426947"/>
          <a:ext cx="2513014"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latin typeface="Comic Sans MS" pitchFamily="66" charset="0"/>
            </a:rPr>
            <a:t>Şahıs Şirketleri</a:t>
          </a:r>
        </a:p>
      </dsp:txBody>
      <dsp:txXfrm>
        <a:off x="1667621" y="2426947"/>
        <a:ext cx="2513014" cy="476946"/>
      </dsp:txXfrm>
    </dsp:sp>
    <dsp:sp modelId="{D1AC542C-ACDB-4E05-B774-9204B17CFED4}">
      <dsp:nvSpPr>
        <dsp:cNvPr id="0" name=""/>
        <dsp:cNvSpPr/>
      </dsp:nvSpPr>
      <dsp:spPr>
        <a:xfrm>
          <a:off x="2295875" y="3104211"/>
          <a:ext cx="2147205"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err="1">
              <a:latin typeface="Comic Sans MS" pitchFamily="66" charset="0"/>
            </a:rPr>
            <a:t>Kollektif</a:t>
          </a:r>
          <a:r>
            <a:rPr lang="tr-TR" sz="1300" kern="1200" dirty="0">
              <a:latin typeface="Comic Sans MS" pitchFamily="66" charset="0"/>
            </a:rPr>
            <a:t> Şirket</a:t>
          </a:r>
        </a:p>
      </dsp:txBody>
      <dsp:txXfrm>
        <a:off x="2295875" y="3104211"/>
        <a:ext cx="2147205" cy="476946"/>
      </dsp:txXfrm>
    </dsp:sp>
    <dsp:sp modelId="{C115600C-A0AA-4305-99E6-A078F6F654CA}">
      <dsp:nvSpPr>
        <dsp:cNvPr id="0" name=""/>
        <dsp:cNvSpPr/>
      </dsp:nvSpPr>
      <dsp:spPr>
        <a:xfrm>
          <a:off x="2295875" y="3781476"/>
          <a:ext cx="2147205"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latin typeface="Comic Sans MS" pitchFamily="66" charset="0"/>
            </a:rPr>
            <a:t>Komandit Şirket</a:t>
          </a:r>
        </a:p>
      </dsp:txBody>
      <dsp:txXfrm>
        <a:off x="2295875" y="3781476"/>
        <a:ext cx="2147205" cy="476946"/>
      </dsp:txXfrm>
    </dsp:sp>
    <dsp:sp modelId="{118BD1AE-3A94-43B3-89CB-954C8C9CC9B9}">
      <dsp:nvSpPr>
        <dsp:cNvPr id="0" name=""/>
        <dsp:cNvSpPr/>
      </dsp:nvSpPr>
      <dsp:spPr>
        <a:xfrm>
          <a:off x="4380953" y="2426947"/>
          <a:ext cx="2513014"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latin typeface="Comic Sans MS" pitchFamily="66" charset="0"/>
            </a:rPr>
            <a:t>Sermaye Şirketleri</a:t>
          </a:r>
        </a:p>
      </dsp:txBody>
      <dsp:txXfrm>
        <a:off x="4380953" y="2426947"/>
        <a:ext cx="2513014" cy="476946"/>
      </dsp:txXfrm>
    </dsp:sp>
    <dsp:sp modelId="{EB784CA1-E473-4FC7-AC4F-D82963AC0965}">
      <dsp:nvSpPr>
        <dsp:cNvPr id="0" name=""/>
        <dsp:cNvSpPr/>
      </dsp:nvSpPr>
      <dsp:spPr>
        <a:xfrm>
          <a:off x="5009207" y="3104211"/>
          <a:ext cx="2498066"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latin typeface="Comic Sans MS" pitchFamily="66" charset="0"/>
            </a:rPr>
            <a:t>Anonim Şirket</a:t>
          </a:r>
        </a:p>
      </dsp:txBody>
      <dsp:txXfrm>
        <a:off x="5009207" y="3104211"/>
        <a:ext cx="2498066" cy="476946"/>
      </dsp:txXfrm>
    </dsp:sp>
    <dsp:sp modelId="{795F2F57-EFC8-41B5-A16C-F5B55956C14A}">
      <dsp:nvSpPr>
        <dsp:cNvPr id="0" name=""/>
        <dsp:cNvSpPr/>
      </dsp:nvSpPr>
      <dsp:spPr>
        <a:xfrm>
          <a:off x="5009207" y="3781476"/>
          <a:ext cx="2498066"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err="1">
              <a:latin typeface="Comic Sans MS" pitchFamily="66" charset="0"/>
            </a:rPr>
            <a:t>Limited</a:t>
          </a:r>
          <a:r>
            <a:rPr lang="tr-TR" sz="1300" kern="1200" dirty="0">
              <a:latin typeface="Comic Sans MS" pitchFamily="66" charset="0"/>
            </a:rPr>
            <a:t> Şirket</a:t>
          </a:r>
        </a:p>
      </dsp:txBody>
      <dsp:txXfrm>
        <a:off x="5009207" y="3781476"/>
        <a:ext cx="2498066" cy="476946"/>
      </dsp:txXfrm>
    </dsp:sp>
    <dsp:sp modelId="{E11CB085-7D61-40DA-B22A-FBAA36CEC5A1}">
      <dsp:nvSpPr>
        <dsp:cNvPr id="0" name=""/>
        <dsp:cNvSpPr/>
      </dsp:nvSpPr>
      <dsp:spPr>
        <a:xfrm>
          <a:off x="5009207" y="4458740"/>
          <a:ext cx="2498066"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tr-TR" sz="1300" kern="1200" dirty="0">
              <a:latin typeface="Comic Sans MS" pitchFamily="66" charset="0"/>
            </a:rPr>
            <a:t>Sermayesi Paylara Bölünmüş Komandit Şirket</a:t>
          </a:r>
        </a:p>
      </dsp:txBody>
      <dsp:txXfrm>
        <a:off x="5009207" y="4458740"/>
        <a:ext cx="2498066" cy="476946"/>
      </dsp:txXfrm>
    </dsp:sp>
    <dsp:sp modelId="{DDE7B7AE-BF28-4235-9A01-D7913D388E5B}">
      <dsp:nvSpPr>
        <dsp:cNvPr id="0" name=""/>
        <dsp:cNvSpPr/>
      </dsp:nvSpPr>
      <dsp:spPr>
        <a:xfrm>
          <a:off x="4229246" y="1072417"/>
          <a:ext cx="1913234"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Comic Sans MS" pitchFamily="66" charset="0"/>
            </a:rPr>
            <a:t>Kooperatifler</a:t>
          </a:r>
        </a:p>
      </dsp:txBody>
      <dsp:txXfrm>
        <a:off x="4229246" y="1072417"/>
        <a:ext cx="1913234" cy="476946"/>
      </dsp:txXfrm>
    </dsp:sp>
    <dsp:sp modelId="{466A641E-798C-4378-AAFF-47D45C3C19AB}">
      <dsp:nvSpPr>
        <dsp:cNvPr id="0" name=""/>
        <dsp:cNvSpPr/>
      </dsp:nvSpPr>
      <dsp:spPr>
        <a:xfrm>
          <a:off x="6342798" y="1072417"/>
          <a:ext cx="1913234" cy="4769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Comic Sans MS" pitchFamily="66" charset="0"/>
            </a:rPr>
            <a:t>Dernek ve Vakıf İşletmeleri</a:t>
          </a:r>
        </a:p>
      </dsp:txBody>
      <dsp:txXfrm>
        <a:off x="6342798" y="1072417"/>
        <a:ext cx="1913234" cy="4769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278F01-577B-44BD-8046-ECE04B5C01B8}">
      <dsp:nvSpPr>
        <dsp:cNvPr id="0" name=""/>
        <dsp:cNvSpPr/>
      </dsp:nvSpPr>
      <dsp:spPr>
        <a:xfrm>
          <a:off x="4164821" y="1300447"/>
          <a:ext cx="3451076" cy="299473"/>
        </a:xfrm>
        <a:custGeom>
          <a:avLst/>
          <a:gdLst/>
          <a:ahLst/>
          <a:cxnLst/>
          <a:rect l="0" t="0" r="0" b="0"/>
          <a:pathLst>
            <a:path>
              <a:moveTo>
                <a:pt x="0" y="0"/>
              </a:moveTo>
              <a:lnTo>
                <a:pt x="0" y="149736"/>
              </a:lnTo>
              <a:lnTo>
                <a:pt x="3451076" y="149736"/>
              </a:lnTo>
              <a:lnTo>
                <a:pt x="3451076" y="2994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836BAD-D6A3-42AE-A94A-D40CFEDC972C}">
      <dsp:nvSpPr>
        <dsp:cNvPr id="0" name=""/>
        <dsp:cNvSpPr/>
      </dsp:nvSpPr>
      <dsp:spPr>
        <a:xfrm>
          <a:off x="4164821" y="1300447"/>
          <a:ext cx="1725538" cy="299473"/>
        </a:xfrm>
        <a:custGeom>
          <a:avLst/>
          <a:gdLst/>
          <a:ahLst/>
          <a:cxnLst/>
          <a:rect l="0" t="0" r="0" b="0"/>
          <a:pathLst>
            <a:path>
              <a:moveTo>
                <a:pt x="0" y="0"/>
              </a:moveTo>
              <a:lnTo>
                <a:pt x="0" y="149736"/>
              </a:lnTo>
              <a:lnTo>
                <a:pt x="1725538" y="149736"/>
              </a:lnTo>
              <a:lnTo>
                <a:pt x="1725538" y="2994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3C8F9B-E095-480F-943F-803E8CF1ABE2}">
      <dsp:nvSpPr>
        <dsp:cNvPr id="0" name=""/>
        <dsp:cNvSpPr/>
      </dsp:nvSpPr>
      <dsp:spPr>
        <a:xfrm>
          <a:off x="4119100" y="1300447"/>
          <a:ext cx="91440" cy="299473"/>
        </a:xfrm>
        <a:custGeom>
          <a:avLst/>
          <a:gdLst/>
          <a:ahLst/>
          <a:cxnLst/>
          <a:rect l="0" t="0" r="0" b="0"/>
          <a:pathLst>
            <a:path>
              <a:moveTo>
                <a:pt x="45720" y="0"/>
              </a:moveTo>
              <a:lnTo>
                <a:pt x="45720" y="2994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C0A65F-1E3B-4327-AA64-41FF4F528286}">
      <dsp:nvSpPr>
        <dsp:cNvPr id="0" name=""/>
        <dsp:cNvSpPr/>
      </dsp:nvSpPr>
      <dsp:spPr>
        <a:xfrm>
          <a:off x="2439282" y="1300447"/>
          <a:ext cx="1725538" cy="299473"/>
        </a:xfrm>
        <a:custGeom>
          <a:avLst/>
          <a:gdLst/>
          <a:ahLst/>
          <a:cxnLst/>
          <a:rect l="0" t="0" r="0" b="0"/>
          <a:pathLst>
            <a:path>
              <a:moveTo>
                <a:pt x="1725538" y="0"/>
              </a:moveTo>
              <a:lnTo>
                <a:pt x="1725538" y="149736"/>
              </a:lnTo>
              <a:lnTo>
                <a:pt x="0" y="149736"/>
              </a:lnTo>
              <a:lnTo>
                <a:pt x="0" y="2994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D8B6EB-087F-44ED-8FD0-CC553332A08E}">
      <dsp:nvSpPr>
        <dsp:cNvPr id="0" name=""/>
        <dsp:cNvSpPr/>
      </dsp:nvSpPr>
      <dsp:spPr>
        <a:xfrm>
          <a:off x="713744" y="1300447"/>
          <a:ext cx="3451076" cy="299473"/>
        </a:xfrm>
        <a:custGeom>
          <a:avLst/>
          <a:gdLst/>
          <a:ahLst/>
          <a:cxnLst/>
          <a:rect l="0" t="0" r="0" b="0"/>
          <a:pathLst>
            <a:path>
              <a:moveTo>
                <a:pt x="3451076" y="0"/>
              </a:moveTo>
              <a:lnTo>
                <a:pt x="3451076" y="149736"/>
              </a:lnTo>
              <a:lnTo>
                <a:pt x="0" y="149736"/>
              </a:lnTo>
              <a:lnTo>
                <a:pt x="0" y="2994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29B82B-821B-438A-A2B8-559B10179793}">
      <dsp:nvSpPr>
        <dsp:cNvPr id="0" name=""/>
        <dsp:cNvSpPr/>
      </dsp:nvSpPr>
      <dsp:spPr>
        <a:xfrm>
          <a:off x="1643074" y="587415"/>
          <a:ext cx="5043492" cy="7130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b="1" kern="1200" dirty="0">
              <a:latin typeface="Comic Sans MS" pitchFamily="66" charset="0"/>
            </a:rPr>
            <a:t>Büyüklüklerine göre İşletmeler</a:t>
          </a:r>
        </a:p>
      </dsp:txBody>
      <dsp:txXfrm>
        <a:off x="1643074" y="587415"/>
        <a:ext cx="5043492" cy="713032"/>
      </dsp:txXfrm>
    </dsp:sp>
    <dsp:sp modelId="{E4A6EB2A-3412-480F-86FB-FF05EB19461D}">
      <dsp:nvSpPr>
        <dsp:cNvPr id="0" name=""/>
        <dsp:cNvSpPr/>
      </dsp:nvSpPr>
      <dsp:spPr>
        <a:xfrm>
          <a:off x="711" y="1599921"/>
          <a:ext cx="1426064" cy="7130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Cüce İşletmeler</a:t>
          </a:r>
        </a:p>
      </dsp:txBody>
      <dsp:txXfrm>
        <a:off x="711" y="1599921"/>
        <a:ext cx="1426064" cy="713032"/>
      </dsp:txXfrm>
    </dsp:sp>
    <dsp:sp modelId="{7BF5D038-37CA-4057-B656-6C3F034ABE1C}">
      <dsp:nvSpPr>
        <dsp:cNvPr id="0" name=""/>
        <dsp:cNvSpPr/>
      </dsp:nvSpPr>
      <dsp:spPr>
        <a:xfrm>
          <a:off x="1726250" y="1599921"/>
          <a:ext cx="1426064" cy="7130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Küçük İşletmeler</a:t>
          </a:r>
        </a:p>
      </dsp:txBody>
      <dsp:txXfrm>
        <a:off x="1726250" y="1599921"/>
        <a:ext cx="1426064" cy="713032"/>
      </dsp:txXfrm>
    </dsp:sp>
    <dsp:sp modelId="{40A8CF90-54D7-4CF5-AC58-692995EA4876}">
      <dsp:nvSpPr>
        <dsp:cNvPr id="0" name=""/>
        <dsp:cNvSpPr/>
      </dsp:nvSpPr>
      <dsp:spPr>
        <a:xfrm>
          <a:off x="3451788" y="1599921"/>
          <a:ext cx="1426064" cy="7130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Orta Büyüklükteki İşletmeleri</a:t>
          </a:r>
        </a:p>
      </dsp:txBody>
      <dsp:txXfrm>
        <a:off x="3451788" y="1599921"/>
        <a:ext cx="1426064" cy="713032"/>
      </dsp:txXfrm>
    </dsp:sp>
    <dsp:sp modelId="{97F649B7-C2CD-4456-BF72-E1DD026112A0}">
      <dsp:nvSpPr>
        <dsp:cNvPr id="0" name=""/>
        <dsp:cNvSpPr/>
      </dsp:nvSpPr>
      <dsp:spPr>
        <a:xfrm>
          <a:off x="5177327" y="1599921"/>
          <a:ext cx="1426064" cy="7130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Büyük İşletmeler</a:t>
          </a:r>
        </a:p>
      </dsp:txBody>
      <dsp:txXfrm>
        <a:off x="5177327" y="1599921"/>
        <a:ext cx="1426064" cy="713032"/>
      </dsp:txXfrm>
    </dsp:sp>
    <dsp:sp modelId="{CFA4C216-B2DC-4767-B64B-F0E95F6521A1}">
      <dsp:nvSpPr>
        <dsp:cNvPr id="0" name=""/>
        <dsp:cNvSpPr/>
      </dsp:nvSpPr>
      <dsp:spPr>
        <a:xfrm>
          <a:off x="6902865" y="1599921"/>
          <a:ext cx="1426064" cy="7130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Comic Sans MS" pitchFamily="66" charset="0"/>
            </a:rPr>
            <a:t>Dev İşletmeler</a:t>
          </a:r>
        </a:p>
      </dsp:txBody>
      <dsp:txXfrm>
        <a:off x="6902865" y="1599921"/>
        <a:ext cx="1426064" cy="71303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EA5A20CA-0D86-47B2-91DA-BF2912851D6C}" type="datetimeFigureOut">
              <a:rPr lang="tr-TR" smtClean="0"/>
              <a:pPr/>
              <a:t>6.05.2020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4826BBB8-36BF-436A-82B0-E5FB8A969BA7}"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4"/>
          </p:nvPr>
        </p:nvSpPr>
        <p:spPr/>
        <p:txBody>
          <a:bodyPr rtlCol="0"/>
          <a:lstStyle/>
          <a:p>
            <a:fld id="{EA5A20CA-0D86-47B2-91DA-BF2912851D6C}" type="datetimeFigureOut">
              <a:rPr lang="tr-TR" smtClean="0"/>
              <a:pPr/>
              <a:t>6.05.2020</a:t>
            </a:fld>
            <a:endParaRPr lang="tr-TR"/>
          </a:p>
        </p:txBody>
      </p:sp>
      <p:sp>
        <p:nvSpPr>
          <p:cNvPr id="9" name="8 Slayt Numarası Yer Tutucusu"/>
          <p:cNvSpPr>
            <a:spLocks noGrp="1"/>
          </p:cNvSpPr>
          <p:nvPr>
            <p:ph type="sldNum" sz="quarter" idx="15"/>
          </p:nvPr>
        </p:nvSpPr>
        <p:spPr/>
        <p:txBody>
          <a:bodyPr rtlCol="0"/>
          <a:lstStyle/>
          <a:p>
            <a:fld id="{4826BBB8-36BF-436A-82B0-E5FB8A969BA7}"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EA5A20CA-0D86-47B2-91DA-BF2912851D6C}" type="datetimeFigureOut">
              <a:rPr lang="tr-TR" smtClean="0"/>
              <a:pPr/>
              <a:t>6.05.2020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4826BBB8-36BF-436A-82B0-E5FB8A969BA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6" name="5 Veri Yer Tutucusu"/>
          <p:cNvSpPr>
            <a:spLocks noGrp="1"/>
          </p:cNvSpPr>
          <p:nvPr>
            <p:ph type="dt" sz="half" idx="10"/>
          </p:nvPr>
        </p:nvSpPr>
        <p:spPr/>
        <p:txBody>
          <a:bodyPr rtlCol="0"/>
          <a:lstStyle/>
          <a:p>
            <a:fld id="{EA5A20CA-0D86-47B2-91DA-BF2912851D6C}" type="datetimeFigureOut">
              <a:rPr lang="tr-TR" smtClean="0"/>
              <a:pPr/>
              <a:t>6.05.2020</a:t>
            </a:fld>
            <a:endParaRPr lang="tr-TR"/>
          </a:p>
        </p:txBody>
      </p:sp>
      <p:sp>
        <p:nvSpPr>
          <p:cNvPr id="7" name="6 Slayt Numarası Yer Tutucusu"/>
          <p:cNvSpPr>
            <a:spLocks noGrp="1"/>
          </p:cNvSpPr>
          <p:nvPr>
            <p:ph type="sldNum" sz="quarter" idx="11"/>
          </p:nvPr>
        </p:nvSpPr>
        <p:spPr/>
        <p:txBody>
          <a:bodyPr rtlCol="0"/>
          <a:lstStyle/>
          <a:p>
            <a:fld id="{4826BBB8-36BF-436A-82B0-E5FB8A969BA7}"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A5A20CA-0D86-47B2-91DA-BF2912851D6C}" type="datetimeFigureOut">
              <a:rPr lang="tr-TR" smtClean="0"/>
              <a:pPr/>
              <a:t>6.05.2020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26BBB8-36BF-436A-82B0-E5FB8A969BA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1" name="20 Veri Yer Tutucusu"/>
          <p:cNvSpPr>
            <a:spLocks noGrp="1"/>
          </p:cNvSpPr>
          <p:nvPr>
            <p:ph type="dt" sz="half" idx="14"/>
          </p:nvPr>
        </p:nvSpPr>
        <p:spPr/>
        <p:txBody>
          <a:bodyPr rtlCol="0"/>
          <a:lstStyle/>
          <a:p>
            <a:fld id="{EA5A20CA-0D86-47B2-91DA-BF2912851D6C}" type="datetimeFigureOut">
              <a:rPr lang="tr-TR" smtClean="0"/>
              <a:pPr/>
              <a:t>6.05.2020</a:t>
            </a:fld>
            <a:endParaRPr lang="tr-TR"/>
          </a:p>
        </p:txBody>
      </p:sp>
      <p:sp>
        <p:nvSpPr>
          <p:cNvPr id="22" name="21 Slayt Numarası Yer Tutucusu"/>
          <p:cNvSpPr>
            <a:spLocks noGrp="1"/>
          </p:cNvSpPr>
          <p:nvPr>
            <p:ph type="sldNum" sz="quarter" idx="15"/>
          </p:nvPr>
        </p:nvSpPr>
        <p:spPr/>
        <p:txBody>
          <a:bodyPr rtlCol="0"/>
          <a:lstStyle/>
          <a:p>
            <a:fld id="{4826BBB8-36BF-436A-82B0-E5FB8A969BA7}"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EA5A20CA-0D86-47B2-91DA-BF2912851D6C}" type="datetimeFigureOut">
              <a:rPr lang="tr-TR" smtClean="0"/>
              <a:pPr/>
              <a:t>6.05.2020</a:t>
            </a:fld>
            <a:endParaRPr lang="tr-TR"/>
          </a:p>
        </p:txBody>
      </p:sp>
      <p:sp>
        <p:nvSpPr>
          <p:cNvPr id="18" name="17 Slayt Numarası Yer Tutucusu"/>
          <p:cNvSpPr>
            <a:spLocks noGrp="1"/>
          </p:cNvSpPr>
          <p:nvPr>
            <p:ph type="sldNum" sz="quarter" idx="11"/>
          </p:nvPr>
        </p:nvSpPr>
        <p:spPr/>
        <p:txBody>
          <a:bodyPr rtlCol="0"/>
          <a:lstStyle/>
          <a:p>
            <a:fld id="{4826BBB8-36BF-436A-82B0-E5FB8A969BA7}"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A5A20CA-0D86-47B2-91DA-BF2912851D6C}" type="datetimeFigureOut">
              <a:rPr lang="tr-TR" smtClean="0"/>
              <a:pPr/>
              <a:t>6.05.2020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826BBB8-36BF-436A-82B0-E5FB8A969BA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86766" cy="725470"/>
          </a:xfrm>
        </p:spPr>
        <p:txBody>
          <a:bodyPr>
            <a:normAutofit/>
          </a:bodyPr>
          <a:lstStyle/>
          <a:p>
            <a:r>
              <a:rPr lang="tr-TR" sz="2800" b="1" dirty="0">
                <a:latin typeface="Comic Sans MS" pitchFamily="66" charset="0"/>
              </a:rPr>
              <a:t>HUKUKİ YAPILARINA GÖRE İŞLETMELER</a:t>
            </a:r>
          </a:p>
        </p:txBody>
      </p:sp>
      <p:graphicFrame>
        <p:nvGraphicFramePr>
          <p:cNvPr id="4" name="3 İçerik Yer Tutucusu"/>
          <p:cNvGraphicFramePr>
            <a:graphicFrameLocks noGrp="1"/>
          </p:cNvGraphicFramePr>
          <p:nvPr>
            <p:ph sz="quarter" idx="1"/>
          </p:nvPr>
        </p:nvGraphicFramePr>
        <p:xfrm>
          <a:off x="457200" y="1142984"/>
          <a:ext cx="8258175" cy="53308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58204" cy="1368412"/>
          </a:xfrm>
        </p:spPr>
        <p:txBody>
          <a:bodyPr>
            <a:normAutofit fontScale="90000"/>
          </a:bodyPr>
          <a:lstStyle/>
          <a:p>
            <a:pPr marL="457200" indent="-457200">
              <a:lnSpc>
                <a:spcPct val="120000"/>
              </a:lnSpc>
            </a:pPr>
            <a:r>
              <a:rPr lang="tr-TR" sz="3200" b="1" dirty="0">
                <a:latin typeface="Comic Sans MS" pitchFamily="66" charset="0"/>
              </a:rPr>
              <a:t>KULLANDIKLARI ÜRETİM TEKNOLOJİSİNE GÖRE İŞLETMELER</a:t>
            </a:r>
          </a:p>
        </p:txBody>
      </p:sp>
      <p:sp>
        <p:nvSpPr>
          <p:cNvPr id="3" name="2 İçerik Yer Tutucusu"/>
          <p:cNvSpPr>
            <a:spLocks noGrp="1"/>
          </p:cNvSpPr>
          <p:nvPr>
            <p:ph sz="quarter" idx="1"/>
          </p:nvPr>
        </p:nvSpPr>
        <p:spPr>
          <a:xfrm>
            <a:off x="457200" y="1600200"/>
            <a:ext cx="8115328" cy="4873752"/>
          </a:xfrm>
        </p:spPr>
        <p:txBody>
          <a:bodyPr>
            <a:normAutofit fontScale="92500"/>
          </a:bodyPr>
          <a:lstStyle/>
          <a:p>
            <a:pPr>
              <a:buNone/>
            </a:pPr>
            <a:r>
              <a:rPr lang="tr-TR" b="1" dirty="0">
                <a:latin typeface="Comic Sans MS" pitchFamily="66" charset="0"/>
              </a:rPr>
              <a:t>Emek Yoğun İşletmeler </a:t>
            </a:r>
          </a:p>
          <a:p>
            <a:pPr>
              <a:buNone/>
            </a:pPr>
            <a:r>
              <a:rPr lang="tr-TR" dirty="0">
                <a:latin typeface="Comic Sans MS" pitchFamily="66" charset="0"/>
              </a:rPr>
              <a:t>Emek yoğun işletmelerde üretimdeki değer mal ve hizmetlere ilişkin toplam maliyetler içerisinde işçilik maliyetleri büyük olmaktadır. Tekstil, torna, döküm ya da tesviyecilik emek yoğun işletmelerin bulunduğu sektörlere örnek olarak verilebilir. </a:t>
            </a:r>
          </a:p>
          <a:p>
            <a:pPr>
              <a:buNone/>
            </a:pPr>
            <a:r>
              <a:rPr lang="tr-TR" b="1" dirty="0">
                <a:latin typeface="Comic Sans MS" pitchFamily="66" charset="0"/>
              </a:rPr>
              <a:t>Sermaye Yoğun İşletmeler </a:t>
            </a:r>
          </a:p>
          <a:p>
            <a:pPr>
              <a:buNone/>
            </a:pPr>
            <a:r>
              <a:rPr lang="tr-TR" dirty="0">
                <a:latin typeface="Comic Sans MS" pitchFamily="66" charset="0"/>
              </a:rPr>
              <a:t>Bu işletmeler ağırlıklı olarak tesis ve donanım (araç-gereç) faktörlerine dayalı olarak faaliyet gösterir ve toplam maliyetler içerisinde bu unsurların oranı yüksektir. Toplam varlıkları içerisinde sabit varlıkların önemli yer tuttuğu sermaye yoğun işletmeler daha çok petrol, tütün, kimya ve metalürji gibi alanlarda görülmektedir.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14290"/>
            <a:ext cx="8472518" cy="582594"/>
          </a:xfrm>
        </p:spPr>
        <p:txBody>
          <a:bodyPr>
            <a:normAutofit/>
          </a:bodyPr>
          <a:lstStyle/>
          <a:p>
            <a:r>
              <a:rPr lang="tr-TR" sz="2800" b="1" dirty="0">
                <a:latin typeface="Comic Sans MS" pitchFamily="66" charset="0"/>
              </a:rPr>
              <a:t>HUKUKİ YAPILARINA GÖRE İŞLETMELER</a:t>
            </a:r>
            <a:endParaRPr lang="tr-TR" sz="2800" dirty="0"/>
          </a:p>
        </p:txBody>
      </p:sp>
      <p:sp>
        <p:nvSpPr>
          <p:cNvPr id="3" name="2 İçerik Yer Tutucusu"/>
          <p:cNvSpPr>
            <a:spLocks noGrp="1"/>
          </p:cNvSpPr>
          <p:nvPr>
            <p:ph sz="quarter" idx="1"/>
          </p:nvPr>
        </p:nvSpPr>
        <p:spPr>
          <a:xfrm>
            <a:off x="457200" y="857232"/>
            <a:ext cx="8258204" cy="5616720"/>
          </a:xfrm>
        </p:spPr>
        <p:txBody>
          <a:bodyPr>
            <a:normAutofit/>
          </a:bodyPr>
          <a:lstStyle/>
          <a:p>
            <a:pPr algn="just">
              <a:lnSpc>
                <a:spcPct val="110000"/>
              </a:lnSpc>
              <a:buNone/>
            </a:pPr>
            <a:r>
              <a:rPr lang="tr-TR" sz="2000" b="1" dirty="0">
                <a:latin typeface="Comic Sans MS" pitchFamily="66" charset="0"/>
              </a:rPr>
              <a:t>Tek Kişi İşletmeleri; </a:t>
            </a:r>
          </a:p>
          <a:p>
            <a:pPr algn="just">
              <a:lnSpc>
                <a:spcPct val="110000"/>
              </a:lnSpc>
              <a:buNone/>
            </a:pPr>
            <a:r>
              <a:rPr lang="tr-TR" sz="2000" dirty="0">
                <a:latin typeface="Comic Sans MS" pitchFamily="66" charset="0"/>
              </a:rPr>
              <a:t>Kâr ve zararın doğrudan bir kişiye ait olduğu ve işletmenin tüzel kişiliğinin söz konusu olmadığı bu tür işletmelerde işletme sahibi ile işletme hukuki açıdan ayrı tutulamamakta ve görece daha az sermayeye ihtiyaç duyulmaktadır. </a:t>
            </a:r>
          </a:p>
        </p:txBody>
      </p:sp>
      <p:sp>
        <p:nvSpPr>
          <p:cNvPr id="4" name="3 Dikdörtgen"/>
          <p:cNvSpPr/>
          <p:nvPr/>
        </p:nvSpPr>
        <p:spPr>
          <a:xfrm>
            <a:off x="500034" y="2786058"/>
            <a:ext cx="3786214" cy="3794885"/>
          </a:xfrm>
          <a:prstGeom prst="rect">
            <a:avLst/>
          </a:prstGeom>
          <a:solidFill>
            <a:schemeClr val="accent2">
              <a:lumMod val="40000"/>
              <a:lumOff val="60000"/>
            </a:schemeClr>
          </a:solidFill>
        </p:spPr>
        <p:txBody>
          <a:bodyPr wrap="square">
            <a:spAutoFit/>
          </a:bodyPr>
          <a:lstStyle/>
          <a:p>
            <a:pPr marL="180975" lvl="1">
              <a:lnSpc>
                <a:spcPct val="130000"/>
              </a:lnSpc>
              <a:spcBef>
                <a:spcPts val="600"/>
              </a:spcBef>
              <a:buSzPct val="90000"/>
            </a:pPr>
            <a:r>
              <a:rPr lang="tr-TR" b="1" dirty="0">
                <a:solidFill>
                  <a:prstClr val="black"/>
                </a:solidFill>
                <a:latin typeface="Comic Sans MS" pitchFamily="66" charset="0"/>
              </a:rPr>
              <a:t>Avantajları </a:t>
            </a:r>
          </a:p>
          <a:p>
            <a:pPr marL="180975" lvl="1">
              <a:lnSpc>
                <a:spcPct val="130000"/>
              </a:lnSpc>
              <a:spcBef>
                <a:spcPts val="600"/>
              </a:spcBef>
              <a:buSzPct val="90000"/>
              <a:buFont typeface="Wingdings" pitchFamily="2" charset="2"/>
              <a:buChar char="q"/>
            </a:pPr>
            <a:r>
              <a:rPr lang="tr-TR" sz="1600" dirty="0">
                <a:solidFill>
                  <a:prstClr val="black"/>
                </a:solidFill>
                <a:latin typeface="Comic Sans MS" pitchFamily="66" charset="0"/>
              </a:rPr>
              <a:t>Kurulmasının kolay olması </a:t>
            </a:r>
          </a:p>
          <a:p>
            <a:pPr marL="180975" lvl="1">
              <a:lnSpc>
                <a:spcPct val="130000"/>
              </a:lnSpc>
              <a:spcBef>
                <a:spcPts val="600"/>
              </a:spcBef>
              <a:buSzPct val="90000"/>
              <a:buFont typeface="Wingdings" pitchFamily="2" charset="2"/>
              <a:buChar char="q"/>
            </a:pPr>
            <a:r>
              <a:rPr lang="tr-TR" sz="1600" dirty="0">
                <a:solidFill>
                  <a:prstClr val="black"/>
                </a:solidFill>
                <a:latin typeface="Comic Sans MS" pitchFamily="66" charset="0"/>
              </a:rPr>
              <a:t> Kârın bölüşülmemesi </a:t>
            </a:r>
          </a:p>
          <a:p>
            <a:pPr marL="180975" lvl="1">
              <a:lnSpc>
                <a:spcPct val="130000"/>
              </a:lnSpc>
              <a:spcBef>
                <a:spcPts val="600"/>
              </a:spcBef>
              <a:buSzPct val="90000"/>
              <a:buFont typeface="Wingdings" pitchFamily="2" charset="2"/>
              <a:buChar char="q"/>
            </a:pPr>
            <a:r>
              <a:rPr lang="tr-TR" sz="1600" dirty="0">
                <a:solidFill>
                  <a:prstClr val="black"/>
                </a:solidFill>
                <a:latin typeface="Comic Sans MS" pitchFamily="66" charset="0"/>
              </a:rPr>
              <a:t> Örgütsel yapının esnekliği </a:t>
            </a:r>
          </a:p>
          <a:p>
            <a:pPr marL="180975" lvl="1">
              <a:lnSpc>
                <a:spcPct val="130000"/>
              </a:lnSpc>
              <a:spcBef>
                <a:spcPts val="600"/>
              </a:spcBef>
              <a:buSzPct val="90000"/>
              <a:buFont typeface="Wingdings" pitchFamily="2" charset="2"/>
              <a:buChar char="q"/>
            </a:pPr>
            <a:r>
              <a:rPr lang="tr-TR" sz="1600" dirty="0">
                <a:solidFill>
                  <a:prstClr val="black"/>
                </a:solidFill>
                <a:latin typeface="Comic Sans MS" pitchFamily="66" charset="0"/>
              </a:rPr>
              <a:t> Doğrudan bir kişinin sorumlu olmasından dolayı kredi kolaylığı sağlaması </a:t>
            </a:r>
          </a:p>
          <a:p>
            <a:pPr marL="180975" lvl="1">
              <a:lnSpc>
                <a:spcPct val="130000"/>
              </a:lnSpc>
              <a:spcBef>
                <a:spcPts val="600"/>
              </a:spcBef>
              <a:buSzPct val="90000"/>
              <a:buFont typeface="Wingdings" pitchFamily="2" charset="2"/>
              <a:buChar char="q"/>
            </a:pPr>
            <a:r>
              <a:rPr lang="tr-TR" sz="1600" dirty="0">
                <a:solidFill>
                  <a:prstClr val="black"/>
                </a:solidFill>
                <a:latin typeface="Comic Sans MS" pitchFamily="66" charset="0"/>
              </a:rPr>
              <a:t>Yetkilerin tek elde toplanması </a:t>
            </a:r>
          </a:p>
          <a:p>
            <a:pPr marL="180975" lvl="1">
              <a:lnSpc>
                <a:spcPct val="130000"/>
              </a:lnSpc>
              <a:spcBef>
                <a:spcPts val="600"/>
              </a:spcBef>
              <a:buSzPct val="90000"/>
              <a:buFont typeface="Wingdings" pitchFamily="2" charset="2"/>
              <a:buChar char="q"/>
            </a:pPr>
            <a:r>
              <a:rPr lang="tr-TR" sz="1600" dirty="0">
                <a:solidFill>
                  <a:prstClr val="black"/>
                </a:solidFill>
                <a:latin typeface="Comic Sans MS" pitchFamily="66" charset="0"/>
              </a:rPr>
              <a:t>Sahibine manevi yönden saygınlık sağlaması</a:t>
            </a:r>
          </a:p>
        </p:txBody>
      </p:sp>
      <p:sp>
        <p:nvSpPr>
          <p:cNvPr id="5" name="4 Dikdörtgen"/>
          <p:cNvSpPr/>
          <p:nvPr/>
        </p:nvSpPr>
        <p:spPr>
          <a:xfrm>
            <a:off x="4500562" y="2857496"/>
            <a:ext cx="4071966" cy="3640997"/>
          </a:xfrm>
          <a:prstGeom prst="rect">
            <a:avLst/>
          </a:prstGeom>
          <a:solidFill>
            <a:schemeClr val="bg2">
              <a:lumMod val="90000"/>
            </a:schemeClr>
          </a:solidFill>
        </p:spPr>
        <p:txBody>
          <a:bodyPr wrap="square">
            <a:spAutoFit/>
          </a:bodyPr>
          <a:lstStyle/>
          <a:p>
            <a:pPr marL="180975" lvl="1">
              <a:lnSpc>
                <a:spcPct val="130000"/>
              </a:lnSpc>
              <a:spcBef>
                <a:spcPts val="600"/>
              </a:spcBef>
              <a:buSzPct val="90000"/>
            </a:pPr>
            <a:r>
              <a:rPr lang="tr-TR" b="1" dirty="0">
                <a:solidFill>
                  <a:prstClr val="black"/>
                </a:solidFill>
                <a:latin typeface="Comic Sans MS" pitchFamily="66" charset="0"/>
              </a:rPr>
              <a:t>Dezavantajları </a:t>
            </a:r>
          </a:p>
          <a:p>
            <a:pPr marL="180975" lvl="1">
              <a:lnSpc>
                <a:spcPct val="130000"/>
              </a:lnSpc>
              <a:spcBef>
                <a:spcPts val="600"/>
              </a:spcBef>
              <a:buSzPct val="90000"/>
              <a:buFont typeface="Wingdings" pitchFamily="2" charset="2"/>
              <a:buChar char="q"/>
            </a:pPr>
            <a:r>
              <a:rPr lang="tr-TR" sz="1600" dirty="0">
                <a:latin typeface="Comic Sans MS" pitchFamily="66" charset="0"/>
              </a:rPr>
              <a:t>Büyüklüklerinin sınırlı olması </a:t>
            </a:r>
          </a:p>
          <a:p>
            <a:pPr marL="180975" lvl="1">
              <a:lnSpc>
                <a:spcPct val="130000"/>
              </a:lnSpc>
              <a:spcBef>
                <a:spcPts val="600"/>
              </a:spcBef>
              <a:buSzPct val="90000"/>
              <a:buFont typeface="Wingdings" pitchFamily="2" charset="2"/>
              <a:buChar char="q"/>
            </a:pPr>
            <a:r>
              <a:rPr lang="tr-TR" sz="1600" dirty="0">
                <a:latin typeface="Comic Sans MS" pitchFamily="66" charset="0"/>
              </a:rPr>
              <a:t> Modern yönetim ve işletme esaslarından yoksun bulunması Yaşamlarının tek kişinin hayatıyla sınırlı olması </a:t>
            </a:r>
          </a:p>
          <a:p>
            <a:pPr marL="180975" lvl="1">
              <a:lnSpc>
                <a:spcPct val="130000"/>
              </a:lnSpc>
              <a:spcBef>
                <a:spcPts val="600"/>
              </a:spcBef>
              <a:buSzPct val="90000"/>
              <a:buFont typeface="Wingdings" pitchFamily="2" charset="2"/>
              <a:buChar char="q"/>
            </a:pPr>
            <a:r>
              <a:rPr lang="tr-TR" sz="1600" dirty="0">
                <a:latin typeface="Comic Sans MS" pitchFamily="66" charset="0"/>
              </a:rPr>
              <a:t> Borçlar karşısında işletme sahibinin sınırsız sorumlu kabul edilmesi gibi sakıncaları da mevcuttur. </a:t>
            </a:r>
          </a:p>
          <a:p>
            <a:pPr marL="180975" lvl="1">
              <a:lnSpc>
                <a:spcPct val="130000"/>
              </a:lnSpc>
              <a:spcBef>
                <a:spcPts val="600"/>
              </a:spcBef>
              <a:buSzPct val="90000"/>
            </a:pPr>
            <a:endParaRPr lang="tr-TR" sz="1600" dirty="0">
              <a:solidFill>
                <a:prstClr val="black"/>
              </a:solidFill>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472518" cy="439718"/>
          </a:xfrm>
        </p:spPr>
        <p:txBody>
          <a:bodyPr>
            <a:normAutofit fontScale="90000"/>
          </a:bodyPr>
          <a:lstStyle/>
          <a:p>
            <a:r>
              <a:rPr lang="tr-TR" sz="2800" b="1" dirty="0">
                <a:latin typeface="Comic Sans MS" pitchFamily="66" charset="0"/>
              </a:rPr>
              <a:t>HUKUKİ YAPILARINA GÖRE İŞLETMELER</a:t>
            </a:r>
            <a:endParaRPr lang="tr-TR" sz="2800" dirty="0"/>
          </a:p>
        </p:txBody>
      </p:sp>
      <p:sp>
        <p:nvSpPr>
          <p:cNvPr id="3" name="2 İçerik Yer Tutucusu"/>
          <p:cNvSpPr>
            <a:spLocks noGrp="1"/>
          </p:cNvSpPr>
          <p:nvPr>
            <p:ph sz="quarter" idx="1"/>
          </p:nvPr>
        </p:nvSpPr>
        <p:spPr>
          <a:xfrm>
            <a:off x="457200" y="785794"/>
            <a:ext cx="8115328" cy="5688158"/>
          </a:xfrm>
        </p:spPr>
        <p:txBody>
          <a:bodyPr>
            <a:noAutofit/>
          </a:bodyPr>
          <a:lstStyle/>
          <a:p>
            <a:pPr algn="just">
              <a:buNone/>
            </a:pPr>
            <a:r>
              <a:rPr lang="tr-TR" sz="1600" b="1" dirty="0">
                <a:latin typeface="Comic Sans MS" pitchFamily="66" charset="0"/>
              </a:rPr>
              <a:t>Şirketler (Ortaklıklar); </a:t>
            </a:r>
          </a:p>
          <a:p>
            <a:pPr algn="just">
              <a:buNone/>
            </a:pPr>
            <a:r>
              <a:rPr lang="tr-TR" sz="1400" dirty="0">
                <a:latin typeface="Comic Sans MS" pitchFamily="66" charset="0"/>
              </a:rPr>
              <a:t>Birden çok kişi tarafından sermayesi sağlanarak kurulan ve yönetilen işletmelerdir.</a:t>
            </a:r>
          </a:p>
          <a:p>
            <a:pPr marL="360363" lvl="1" indent="-179388" algn="just">
              <a:buClrTx/>
              <a:buSzPct val="100000"/>
              <a:buFont typeface="Wingdings" pitchFamily="2" charset="2"/>
              <a:buChar char="q"/>
            </a:pPr>
            <a:r>
              <a:rPr lang="tr-TR" sz="1400" b="1" dirty="0">
                <a:latin typeface="Comic Sans MS" pitchFamily="66" charset="0"/>
              </a:rPr>
              <a:t>Adi şirketler; </a:t>
            </a:r>
            <a:r>
              <a:rPr lang="tr-TR" sz="1400" dirty="0">
                <a:latin typeface="Comic Sans MS" pitchFamily="66" charset="0"/>
              </a:rPr>
              <a:t>İki veya daha fazla kişi tarafından sözlü ya da yazılı bir sözleşmeyle kurulur.</a:t>
            </a:r>
          </a:p>
          <a:p>
            <a:pPr marL="360363" lvl="1" indent="-179388" algn="just">
              <a:buClrTx/>
              <a:buSzPct val="100000"/>
              <a:buFont typeface="Wingdings" pitchFamily="2" charset="2"/>
              <a:buChar char="q"/>
            </a:pPr>
            <a:r>
              <a:rPr lang="tr-TR" sz="1400" b="1" dirty="0">
                <a:latin typeface="Comic Sans MS" pitchFamily="66" charset="0"/>
              </a:rPr>
              <a:t>Ticaret şirketleri; </a:t>
            </a:r>
            <a:r>
              <a:rPr lang="tr-TR" sz="1400" dirty="0">
                <a:latin typeface="Comic Sans MS" pitchFamily="66" charset="0"/>
              </a:rPr>
              <a:t>İki veya daha fazla kişinin bir araya gelerek belirleyecekleri amaçlara ulaşmak için Türk Ticaret Kanunu’nun düzenlediği şekilde kurulan şirketlerdir.</a:t>
            </a:r>
          </a:p>
          <a:p>
            <a:pPr marL="541338" lvl="2" indent="-90488" algn="just">
              <a:buClrTx/>
              <a:buSzPct val="100000"/>
              <a:buFont typeface="Wingdings" pitchFamily="2" charset="2"/>
              <a:buChar char="q"/>
            </a:pPr>
            <a:r>
              <a:rPr lang="tr-TR" sz="1400" b="1" dirty="0">
                <a:latin typeface="Comic Sans MS" pitchFamily="66" charset="0"/>
              </a:rPr>
              <a:t>Şahıs şirketleri; </a:t>
            </a:r>
            <a:r>
              <a:rPr lang="tr-TR" sz="1400" dirty="0">
                <a:latin typeface="Comic Sans MS" pitchFamily="66" charset="0"/>
              </a:rPr>
              <a:t>Birbirini iyi tanıyan ve birbirine güvenen kişiler tarafından kurulan az sayıda ortaklı işletmelerdir. </a:t>
            </a:r>
          </a:p>
          <a:p>
            <a:pPr marL="815658" lvl="4" indent="-90488" algn="just">
              <a:buClrTx/>
              <a:buSzPct val="100000"/>
              <a:buFont typeface="Wingdings" pitchFamily="2" charset="2"/>
              <a:buChar char="q"/>
            </a:pPr>
            <a:r>
              <a:rPr lang="tr-TR" sz="1400" b="1" dirty="0" err="1">
                <a:latin typeface="Comic Sans MS" pitchFamily="66" charset="0"/>
              </a:rPr>
              <a:t>Kollektif</a:t>
            </a:r>
            <a:r>
              <a:rPr lang="tr-TR" sz="1400" b="1" dirty="0">
                <a:latin typeface="Comic Sans MS" pitchFamily="66" charset="0"/>
              </a:rPr>
              <a:t> Şirketler: </a:t>
            </a:r>
            <a:r>
              <a:rPr lang="tr-TR" sz="1400" dirty="0">
                <a:latin typeface="Comic Sans MS" pitchFamily="66" charset="0"/>
              </a:rPr>
              <a:t>Ticari bir işletmeyi bir ticaret unvanı altında çalıştırmak amacıyla özel kişiler tarafından kurulan ve ortakların hiçbirinin sorumluluğunun sınırlandırılmadığı şirket türüdür. </a:t>
            </a:r>
          </a:p>
          <a:p>
            <a:pPr marL="815658" lvl="4" indent="-90488" algn="just">
              <a:buClrTx/>
              <a:buSzPct val="100000"/>
              <a:buFont typeface="Wingdings" pitchFamily="2" charset="2"/>
              <a:buChar char="q"/>
            </a:pPr>
            <a:r>
              <a:rPr lang="tr-TR" sz="1400" b="1" dirty="0">
                <a:latin typeface="Comic Sans MS" pitchFamily="66" charset="0"/>
              </a:rPr>
              <a:t>Komandit Şirketler: </a:t>
            </a:r>
            <a:r>
              <a:rPr lang="tr-TR" sz="1400" dirty="0">
                <a:latin typeface="Comic Sans MS" pitchFamily="66" charset="0"/>
              </a:rPr>
              <a:t>Kolektif şirkete benzemekle birlikte bu şirket türünde bazı ortaklar, kolektif şirketteki gibi sınırsız bir şekilde sorumlu olurken, diğer bazıları ise yalnızca koydukları sermaye kadar sorumludurlar. </a:t>
            </a:r>
          </a:p>
          <a:p>
            <a:pPr marL="541338" lvl="2" indent="-90488" algn="just">
              <a:buClrTx/>
              <a:buSzPct val="100000"/>
              <a:buFont typeface="Wingdings" pitchFamily="2" charset="2"/>
              <a:buChar char="q"/>
            </a:pPr>
            <a:r>
              <a:rPr lang="tr-TR" sz="1400" b="1" dirty="0">
                <a:latin typeface="Comic Sans MS" pitchFamily="66" charset="0"/>
              </a:rPr>
              <a:t>Sermaye Şirketleri; </a:t>
            </a:r>
            <a:r>
              <a:rPr lang="tr-TR" sz="1400" dirty="0">
                <a:latin typeface="Comic Sans MS" pitchFamily="66" charset="0"/>
              </a:rPr>
              <a:t>işletmeye sermaye getiren herkesin ortak olabilmesi, getirdiği sermaye kadar pay sahibi olması ve her ortağın payını başkasına devredebilmesidir. </a:t>
            </a:r>
          </a:p>
          <a:p>
            <a:pPr marL="815658" lvl="4" indent="-90488" algn="just">
              <a:buClrTx/>
              <a:buSzPct val="100000"/>
              <a:buFont typeface="Wingdings" pitchFamily="2" charset="2"/>
              <a:buChar char="q"/>
            </a:pPr>
            <a:r>
              <a:rPr lang="tr-TR" sz="1400" b="1" dirty="0">
                <a:latin typeface="Comic Sans MS" pitchFamily="66" charset="0"/>
              </a:rPr>
              <a:t>Anonim Şirket: </a:t>
            </a:r>
            <a:r>
              <a:rPr lang="tr-TR" sz="1400" dirty="0">
                <a:latin typeface="Comic Sans MS" pitchFamily="66" charset="0"/>
              </a:rPr>
              <a:t>En az beş kişi tarafından sermayesi paylara bölünmüş şekilde kurulan ve ortakların şirketin borçlarından dolayı sadece koydukları sermaye kadar sorumlu oldukları şirket türüdür. </a:t>
            </a:r>
          </a:p>
          <a:p>
            <a:pPr marL="815658" lvl="4" indent="-90488" algn="just">
              <a:buClrTx/>
              <a:buSzPct val="100000"/>
              <a:buFont typeface="Wingdings" pitchFamily="2" charset="2"/>
              <a:buChar char="q"/>
            </a:pPr>
            <a:r>
              <a:rPr lang="tr-TR" sz="1400" b="1" dirty="0" err="1">
                <a:latin typeface="Comic Sans MS" pitchFamily="66" charset="0"/>
              </a:rPr>
              <a:t>Limited</a:t>
            </a:r>
            <a:r>
              <a:rPr lang="tr-TR" sz="1400" b="1" dirty="0">
                <a:latin typeface="Comic Sans MS" pitchFamily="66" charset="0"/>
              </a:rPr>
              <a:t> Şirket: </a:t>
            </a:r>
            <a:r>
              <a:rPr lang="tr-TR" sz="1400" dirty="0">
                <a:latin typeface="Comic Sans MS" pitchFamily="66" charset="0"/>
              </a:rPr>
              <a:t>En az iki en çok elli gerçek ya da tüzel kişi tarafından belirli bir ticaret unvanı altında kurulan ve ortaklarının sorumluluğunun koydukları sermaye kadar olduğu esas sermayesi belirli olan şirketlerdir. </a:t>
            </a:r>
          </a:p>
          <a:p>
            <a:pPr marL="815658" lvl="4" indent="-90488" algn="just">
              <a:buClrTx/>
              <a:buSzPct val="100000"/>
              <a:buFont typeface="Wingdings" pitchFamily="2" charset="2"/>
              <a:buChar char="q"/>
            </a:pPr>
            <a:r>
              <a:rPr lang="tr-TR" sz="1400" b="1" dirty="0">
                <a:latin typeface="Comic Sans MS" pitchFamily="66" charset="0"/>
              </a:rPr>
              <a:t>Sermayesi Paylara Bölünmüş Komandit Şirket: </a:t>
            </a:r>
            <a:r>
              <a:rPr lang="tr-TR" sz="1400" dirty="0">
                <a:latin typeface="Comic Sans MS" pitchFamily="66" charset="0"/>
              </a:rPr>
              <a:t>Anonim şirket ile kolektif şirketin özelliklerini bir arada sunan bir modeldir. Anonim şirkette olduğu gibi burada da sermaye paylara bölünmüştür.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472518" cy="582594"/>
          </a:xfrm>
        </p:spPr>
        <p:txBody>
          <a:bodyPr>
            <a:normAutofit/>
          </a:bodyPr>
          <a:lstStyle/>
          <a:p>
            <a:r>
              <a:rPr lang="tr-TR" sz="2800" b="1" dirty="0">
                <a:latin typeface="Comic Sans MS" pitchFamily="66" charset="0"/>
              </a:rPr>
              <a:t>HUKUKİ YAPILARINA GÖRE İŞLETMELER</a:t>
            </a:r>
            <a:endParaRPr lang="tr-TR" sz="2800" dirty="0"/>
          </a:p>
        </p:txBody>
      </p:sp>
      <p:sp>
        <p:nvSpPr>
          <p:cNvPr id="3" name="2 İçerik Yer Tutucusu"/>
          <p:cNvSpPr>
            <a:spLocks noGrp="1"/>
          </p:cNvSpPr>
          <p:nvPr>
            <p:ph sz="quarter" idx="1"/>
          </p:nvPr>
        </p:nvSpPr>
        <p:spPr>
          <a:xfrm>
            <a:off x="457200" y="1000108"/>
            <a:ext cx="8115328" cy="5473844"/>
          </a:xfrm>
        </p:spPr>
        <p:txBody>
          <a:bodyPr>
            <a:normAutofit/>
          </a:bodyPr>
          <a:lstStyle/>
          <a:p>
            <a:pPr>
              <a:lnSpc>
                <a:spcPct val="110000"/>
              </a:lnSpc>
              <a:buNone/>
            </a:pPr>
            <a:r>
              <a:rPr lang="tr-TR" sz="1800" b="1" dirty="0">
                <a:latin typeface="Comic Sans MS" pitchFamily="66" charset="0"/>
              </a:rPr>
              <a:t>Kooperatifler </a:t>
            </a:r>
          </a:p>
          <a:p>
            <a:pPr>
              <a:lnSpc>
                <a:spcPct val="110000"/>
              </a:lnSpc>
              <a:buNone/>
            </a:pPr>
            <a:r>
              <a:rPr lang="tr-TR" sz="1800" dirty="0">
                <a:latin typeface="Comic Sans MS" pitchFamily="66" charset="0"/>
              </a:rPr>
              <a:t>Tüzel kişiliği bulunan, ortaklarının belirli ekonomik çıkarlarını, özellikle de meslek ve geçimlerine ilişkin ihtiyatlarını karşılıklı yardım, dayanışma ve kefalet aracılığı ile sağlayıp korumak amacıyla gerçek ve kamu tüzel kişileri ile özel idareler, belediyeler, köyler ve dernekler tarafından kurulan değişik ortaklı ve değişik sermayeli kuruluşlardır. </a:t>
            </a:r>
          </a:p>
          <a:p>
            <a:pPr>
              <a:lnSpc>
                <a:spcPct val="110000"/>
              </a:lnSpc>
              <a:buNone/>
            </a:pPr>
            <a:r>
              <a:rPr lang="tr-TR" sz="1800" dirty="0">
                <a:latin typeface="Comic Sans MS" pitchFamily="66" charset="0"/>
              </a:rPr>
              <a:t>Kooperatiflerin temel amacı kâr değil karşılıklı yardım ve dayanışmadır. En az yedi ortak tarafından kurulur.</a:t>
            </a:r>
          </a:p>
          <a:p>
            <a:pPr>
              <a:lnSpc>
                <a:spcPct val="110000"/>
              </a:lnSpc>
              <a:buNone/>
            </a:pPr>
            <a:r>
              <a:rPr lang="tr-TR" sz="1800" b="1" dirty="0">
                <a:latin typeface="Comic Sans MS" pitchFamily="66" charset="0"/>
              </a:rPr>
              <a:t>Kooperatif İlkeleri;</a:t>
            </a:r>
          </a:p>
          <a:p>
            <a:pPr lvl="1">
              <a:lnSpc>
                <a:spcPct val="110000"/>
              </a:lnSpc>
              <a:spcBef>
                <a:spcPts val="600"/>
              </a:spcBef>
              <a:buClrTx/>
              <a:buSzPct val="100000"/>
              <a:buFont typeface="Wingdings" pitchFamily="2" charset="2"/>
              <a:buChar char="q"/>
            </a:pPr>
            <a:r>
              <a:rPr lang="tr-TR" sz="1600" dirty="0">
                <a:latin typeface="Comic Sans MS" pitchFamily="66" charset="0"/>
              </a:rPr>
              <a:t>Serbest giriş çıkış (açık üyelik) ilkesi </a:t>
            </a:r>
          </a:p>
          <a:p>
            <a:pPr lvl="1">
              <a:lnSpc>
                <a:spcPct val="110000"/>
              </a:lnSpc>
              <a:spcBef>
                <a:spcPts val="600"/>
              </a:spcBef>
              <a:buClrTx/>
              <a:buSzPct val="100000"/>
              <a:buFont typeface="Wingdings" pitchFamily="2" charset="2"/>
              <a:buChar char="q"/>
            </a:pPr>
            <a:r>
              <a:rPr lang="tr-TR" sz="1600" dirty="0">
                <a:latin typeface="Comic Sans MS" pitchFamily="66" charset="0"/>
              </a:rPr>
              <a:t>Demokratik yönetim ilkesi </a:t>
            </a:r>
          </a:p>
          <a:p>
            <a:pPr lvl="1">
              <a:lnSpc>
                <a:spcPct val="110000"/>
              </a:lnSpc>
              <a:spcBef>
                <a:spcPts val="600"/>
              </a:spcBef>
              <a:buClrTx/>
              <a:buSzPct val="100000"/>
              <a:buFont typeface="Wingdings" pitchFamily="2" charset="2"/>
              <a:buChar char="q"/>
            </a:pPr>
            <a:r>
              <a:rPr lang="tr-TR" sz="1600" dirty="0">
                <a:latin typeface="Comic Sans MS" pitchFamily="66" charset="0"/>
              </a:rPr>
              <a:t>Ortağın ekonomik katılımı ilkesi </a:t>
            </a:r>
          </a:p>
          <a:p>
            <a:pPr lvl="1">
              <a:lnSpc>
                <a:spcPct val="110000"/>
              </a:lnSpc>
              <a:spcBef>
                <a:spcPts val="600"/>
              </a:spcBef>
              <a:buClrTx/>
              <a:buSzPct val="100000"/>
              <a:buFont typeface="Wingdings" pitchFamily="2" charset="2"/>
              <a:buChar char="q"/>
            </a:pPr>
            <a:r>
              <a:rPr lang="tr-TR" sz="1600" dirty="0">
                <a:latin typeface="Comic Sans MS" pitchFamily="66" charset="0"/>
              </a:rPr>
              <a:t>Özerklik ve bağımsızlık ilkesi </a:t>
            </a:r>
          </a:p>
          <a:p>
            <a:pPr lvl="1">
              <a:lnSpc>
                <a:spcPct val="110000"/>
              </a:lnSpc>
              <a:spcBef>
                <a:spcPts val="600"/>
              </a:spcBef>
              <a:buClrTx/>
              <a:buSzPct val="100000"/>
              <a:buFont typeface="Wingdings" pitchFamily="2" charset="2"/>
              <a:buChar char="q"/>
            </a:pPr>
            <a:r>
              <a:rPr lang="tr-TR" sz="1600" dirty="0">
                <a:latin typeface="Comic Sans MS" pitchFamily="66" charset="0"/>
              </a:rPr>
              <a:t>Eğitim, öğretim ve bilgilendirme ilkesi </a:t>
            </a:r>
          </a:p>
          <a:p>
            <a:pPr lvl="1">
              <a:lnSpc>
                <a:spcPct val="110000"/>
              </a:lnSpc>
              <a:spcBef>
                <a:spcPts val="600"/>
              </a:spcBef>
              <a:buClrTx/>
              <a:buSzPct val="100000"/>
              <a:buFont typeface="Wingdings" pitchFamily="2" charset="2"/>
              <a:buChar char="q"/>
            </a:pPr>
            <a:r>
              <a:rPr lang="tr-TR" sz="1600" dirty="0">
                <a:latin typeface="Comic Sans MS" pitchFamily="66" charset="0"/>
              </a:rPr>
              <a:t>Kooperatifler ve üst birlikleri arası işbirliği ilkesi </a:t>
            </a:r>
          </a:p>
          <a:p>
            <a:pPr lvl="1">
              <a:lnSpc>
                <a:spcPct val="110000"/>
              </a:lnSpc>
              <a:spcBef>
                <a:spcPts val="600"/>
              </a:spcBef>
              <a:buClrTx/>
              <a:buSzPct val="100000"/>
              <a:buFont typeface="Wingdings" pitchFamily="2" charset="2"/>
              <a:buChar char="q"/>
            </a:pPr>
            <a:r>
              <a:rPr lang="tr-TR" sz="1600" dirty="0">
                <a:latin typeface="Comic Sans MS" pitchFamily="66" charset="0"/>
              </a:rPr>
              <a:t>Toplumsal sorumluluk ilkesi. </a:t>
            </a:r>
          </a:p>
          <a:p>
            <a:pPr>
              <a:lnSpc>
                <a:spcPct val="110000"/>
              </a:lnSpc>
              <a:buNone/>
            </a:pPr>
            <a:endParaRPr lang="tr-TR" sz="1600" dirty="0">
              <a:latin typeface="Comic Sans MS" pitchFamily="66" charset="0"/>
            </a:endParaRPr>
          </a:p>
          <a:p>
            <a:pPr>
              <a:lnSpc>
                <a:spcPct val="110000"/>
              </a:lnSpc>
              <a:buNone/>
            </a:pPr>
            <a:endParaRPr lang="tr-TR" sz="16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472518" cy="1143000"/>
          </a:xfrm>
        </p:spPr>
        <p:txBody>
          <a:bodyPr>
            <a:normAutofit/>
          </a:bodyPr>
          <a:lstStyle/>
          <a:p>
            <a:r>
              <a:rPr lang="tr-TR" sz="2800" b="1" dirty="0">
                <a:latin typeface="Comic Sans MS" pitchFamily="66" charset="0"/>
              </a:rPr>
              <a:t>HUKUKİ YAPILARINA GÖRE İŞLETMELER</a:t>
            </a:r>
            <a:endParaRPr lang="tr-TR" sz="2800" dirty="0"/>
          </a:p>
        </p:txBody>
      </p:sp>
      <p:sp>
        <p:nvSpPr>
          <p:cNvPr id="3" name="2 İçerik Yer Tutucusu"/>
          <p:cNvSpPr>
            <a:spLocks noGrp="1"/>
          </p:cNvSpPr>
          <p:nvPr>
            <p:ph sz="quarter" idx="1"/>
          </p:nvPr>
        </p:nvSpPr>
        <p:spPr>
          <a:xfrm>
            <a:off x="457200" y="1600200"/>
            <a:ext cx="8043890" cy="4873752"/>
          </a:xfrm>
        </p:spPr>
        <p:txBody>
          <a:bodyPr>
            <a:normAutofit/>
          </a:bodyPr>
          <a:lstStyle/>
          <a:p>
            <a:pPr algn="just">
              <a:buNone/>
            </a:pPr>
            <a:r>
              <a:rPr lang="tr-TR" b="1" dirty="0">
                <a:latin typeface="Comic Sans MS" pitchFamily="66" charset="0"/>
              </a:rPr>
              <a:t>Dernek ve Vakıf İşletmeleri </a:t>
            </a:r>
          </a:p>
          <a:p>
            <a:pPr algn="just">
              <a:buNone/>
            </a:pPr>
            <a:r>
              <a:rPr lang="tr-TR" dirty="0">
                <a:latin typeface="Comic Sans MS" pitchFamily="66" charset="0"/>
              </a:rPr>
              <a:t>	Dernek ve vakıflar kural olarak işletme kurup kazanç amaçlı olarak işletmeleri yasaktır. Ancak Medeni Kanun, derneklere temel amaçlarına ulaşmak için iktisadi amaçlı işletme oluşturma izni vermektedir. Vakıf Üniversiteleri örnek olarak verilebilir.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86766" cy="1143000"/>
          </a:xfrm>
        </p:spPr>
        <p:txBody>
          <a:bodyPr/>
          <a:lstStyle/>
          <a:p>
            <a:r>
              <a:rPr lang="tr-TR" dirty="0">
                <a:latin typeface="Comic Sans MS" pitchFamily="66" charset="0"/>
              </a:rPr>
              <a:t>BÜYÜKLÜKLERİNE GÖRE İŞLETMELER </a:t>
            </a:r>
          </a:p>
        </p:txBody>
      </p:sp>
      <p:sp>
        <p:nvSpPr>
          <p:cNvPr id="3" name="2 İçerik Yer Tutucusu"/>
          <p:cNvSpPr>
            <a:spLocks noGrp="1"/>
          </p:cNvSpPr>
          <p:nvPr>
            <p:ph sz="quarter" idx="1"/>
          </p:nvPr>
        </p:nvSpPr>
        <p:spPr>
          <a:xfrm>
            <a:off x="457200" y="1600200"/>
            <a:ext cx="8043890" cy="4873752"/>
          </a:xfrm>
        </p:spPr>
        <p:txBody>
          <a:bodyPr>
            <a:normAutofit/>
          </a:bodyPr>
          <a:lstStyle/>
          <a:p>
            <a:pPr>
              <a:buNone/>
            </a:pPr>
            <a:r>
              <a:rPr lang="tr-TR" sz="2800" b="1" dirty="0">
                <a:latin typeface="Comic Sans MS" pitchFamily="66" charset="0"/>
              </a:rPr>
              <a:t>Nicelik belirten ölçütler;</a:t>
            </a:r>
          </a:p>
          <a:p>
            <a:pPr lvl="1">
              <a:buClrTx/>
              <a:buSzPct val="85000"/>
              <a:buFont typeface="Wingdings" pitchFamily="2" charset="2"/>
              <a:buChar char="q"/>
            </a:pPr>
            <a:r>
              <a:rPr lang="tr-TR" sz="2400" dirty="0">
                <a:latin typeface="Comic Sans MS" pitchFamily="66" charset="0"/>
              </a:rPr>
              <a:t>işletmenin çalıştırdığı personel sayısı, </a:t>
            </a:r>
          </a:p>
          <a:p>
            <a:pPr lvl="1">
              <a:buClrTx/>
              <a:buSzPct val="85000"/>
              <a:buFont typeface="Wingdings" pitchFamily="2" charset="2"/>
              <a:buChar char="q"/>
            </a:pPr>
            <a:r>
              <a:rPr lang="tr-TR" sz="2400" dirty="0">
                <a:latin typeface="Comic Sans MS" pitchFamily="66" charset="0"/>
              </a:rPr>
              <a:t>işletmenin kuruluş alanı ve tesis sayısı, </a:t>
            </a:r>
          </a:p>
          <a:p>
            <a:pPr lvl="1">
              <a:buClrTx/>
              <a:buSzPct val="85000"/>
              <a:buFont typeface="Wingdings" pitchFamily="2" charset="2"/>
              <a:buChar char="q"/>
            </a:pPr>
            <a:r>
              <a:rPr lang="tr-TR" sz="2400" dirty="0">
                <a:latin typeface="Comic Sans MS" pitchFamily="66" charset="0"/>
              </a:rPr>
              <a:t>belirli bir dönemdeki satış toplamı,</a:t>
            </a:r>
          </a:p>
          <a:p>
            <a:pPr lvl="1">
              <a:buClrTx/>
              <a:buSzPct val="85000"/>
              <a:buFont typeface="Wingdings" pitchFamily="2" charset="2"/>
              <a:buChar char="q"/>
            </a:pPr>
            <a:r>
              <a:rPr lang="tr-TR" sz="2400" dirty="0">
                <a:latin typeface="Comic Sans MS" pitchFamily="66" charset="0"/>
              </a:rPr>
              <a:t>sermaye miktarı, </a:t>
            </a:r>
          </a:p>
          <a:p>
            <a:pPr lvl="1">
              <a:buClrTx/>
              <a:buSzPct val="85000"/>
              <a:buFont typeface="Wingdings" pitchFamily="2" charset="2"/>
              <a:buChar char="q"/>
            </a:pPr>
            <a:r>
              <a:rPr lang="tr-TR" sz="2400" dirty="0">
                <a:latin typeface="Comic Sans MS" pitchFamily="66" charset="0"/>
              </a:rPr>
              <a:t>kullanılan makine ve araç gereç miktarı, </a:t>
            </a:r>
          </a:p>
          <a:p>
            <a:pPr lvl="1">
              <a:buClrTx/>
              <a:buSzPct val="85000"/>
              <a:buFont typeface="Wingdings" pitchFamily="2" charset="2"/>
              <a:buChar char="q"/>
            </a:pPr>
            <a:r>
              <a:rPr lang="tr-TR" sz="2400" dirty="0">
                <a:latin typeface="Comic Sans MS" pitchFamily="66" charset="0"/>
              </a:rPr>
              <a:t>tüketilen ham madde ve yardımcı madde miktarı, </a:t>
            </a:r>
          </a:p>
          <a:p>
            <a:pPr lvl="1">
              <a:buClrTx/>
              <a:buSzPct val="85000"/>
              <a:buFont typeface="Wingdings" pitchFamily="2" charset="2"/>
              <a:buChar char="q"/>
            </a:pPr>
            <a:r>
              <a:rPr lang="tr-TR" sz="2400" dirty="0">
                <a:latin typeface="Comic Sans MS" pitchFamily="66" charset="0"/>
              </a:rPr>
              <a:t>bir dönemde ödenen ücret ve aylık toplamı.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86766" cy="1143000"/>
          </a:xfrm>
        </p:spPr>
        <p:txBody>
          <a:bodyPr/>
          <a:lstStyle/>
          <a:p>
            <a:r>
              <a:rPr lang="tr-TR" b="1" dirty="0">
                <a:latin typeface="Comic Sans MS" pitchFamily="66" charset="0"/>
              </a:rPr>
              <a:t>BÜYÜKLÜKLERİNE GÖRE İŞLETMELER </a:t>
            </a:r>
          </a:p>
        </p:txBody>
      </p:sp>
      <p:sp>
        <p:nvSpPr>
          <p:cNvPr id="3" name="2 İçerik Yer Tutucusu"/>
          <p:cNvSpPr>
            <a:spLocks noGrp="1"/>
          </p:cNvSpPr>
          <p:nvPr>
            <p:ph sz="quarter" idx="1"/>
          </p:nvPr>
        </p:nvSpPr>
        <p:spPr>
          <a:xfrm>
            <a:off x="457200" y="1600200"/>
            <a:ext cx="8043890" cy="4873752"/>
          </a:xfrm>
        </p:spPr>
        <p:txBody>
          <a:bodyPr>
            <a:normAutofit/>
          </a:bodyPr>
          <a:lstStyle/>
          <a:p>
            <a:pPr>
              <a:buClrTx/>
              <a:buSzPct val="85000"/>
              <a:buNone/>
            </a:pPr>
            <a:r>
              <a:rPr lang="tr-TR" sz="3200" b="1" dirty="0">
                <a:latin typeface="Comic Sans MS" pitchFamily="66" charset="0"/>
              </a:rPr>
              <a:t>Nitelik belirten ölçütler; </a:t>
            </a:r>
          </a:p>
          <a:p>
            <a:pPr lvl="1">
              <a:buClrTx/>
              <a:buSzPct val="85000"/>
              <a:buFont typeface="Wingdings" pitchFamily="2" charset="2"/>
              <a:buChar char="q"/>
            </a:pPr>
            <a:r>
              <a:rPr lang="tr-TR" sz="2800" dirty="0">
                <a:latin typeface="Comic Sans MS" pitchFamily="66" charset="0"/>
              </a:rPr>
              <a:t>uygulanan yönetim tarzı,</a:t>
            </a:r>
          </a:p>
          <a:p>
            <a:pPr lvl="1">
              <a:buClrTx/>
              <a:buSzPct val="85000"/>
              <a:buFont typeface="Wingdings" pitchFamily="2" charset="2"/>
              <a:buChar char="q"/>
            </a:pPr>
            <a:r>
              <a:rPr lang="tr-TR" sz="2800" dirty="0">
                <a:latin typeface="Comic Sans MS" pitchFamily="66" charset="0"/>
              </a:rPr>
              <a:t>hukuki yapısı, </a:t>
            </a:r>
          </a:p>
          <a:p>
            <a:pPr lvl="1">
              <a:buClrTx/>
              <a:buSzPct val="85000"/>
              <a:buFont typeface="Wingdings" pitchFamily="2" charset="2"/>
              <a:buChar char="q"/>
            </a:pPr>
            <a:r>
              <a:rPr lang="tr-TR" sz="2800" dirty="0">
                <a:latin typeface="Comic Sans MS" pitchFamily="66" charset="0"/>
              </a:rPr>
              <a:t>iş bölümü, </a:t>
            </a:r>
          </a:p>
          <a:p>
            <a:pPr lvl="1">
              <a:buClrTx/>
              <a:buSzPct val="85000"/>
              <a:buFont typeface="Wingdings" pitchFamily="2" charset="2"/>
              <a:buChar char="q"/>
            </a:pPr>
            <a:r>
              <a:rPr lang="tr-TR" sz="2800" dirty="0">
                <a:latin typeface="Comic Sans MS" pitchFamily="66" charset="0"/>
              </a:rPr>
              <a:t>uzmanlaşma derecesi, </a:t>
            </a:r>
          </a:p>
          <a:p>
            <a:pPr lvl="1">
              <a:buClrTx/>
              <a:buSzPct val="85000"/>
              <a:buFont typeface="Wingdings" pitchFamily="2" charset="2"/>
              <a:buChar char="q"/>
            </a:pPr>
            <a:r>
              <a:rPr lang="tr-TR" sz="2800" dirty="0">
                <a:latin typeface="Comic Sans MS" pitchFamily="66" charset="0"/>
              </a:rPr>
              <a:t>teknolojinin kullanım düzeyi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Comic Sans MS" pitchFamily="66" charset="0"/>
              </a:rPr>
              <a:t>BÜYÜKLÜKLERİNE GÖRE İŞLETMELER </a:t>
            </a:r>
            <a:endParaRPr lang="tr-TR" dirty="0"/>
          </a:p>
        </p:txBody>
      </p:sp>
      <p:graphicFrame>
        <p:nvGraphicFramePr>
          <p:cNvPr id="4" name="3 İçerik Yer Tutucusu"/>
          <p:cNvGraphicFramePr>
            <a:graphicFrameLocks noGrp="1"/>
          </p:cNvGraphicFramePr>
          <p:nvPr>
            <p:ph sz="quarter" idx="1"/>
          </p:nvPr>
        </p:nvGraphicFramePr>
        <p:xfrm>
          <a:off x="457200" y="1600201"/>
          <a:ext cx="8329642" cy="2900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654032"/>
          </a:xfrm>
        </p:spPr>
        <p:txBody>
          <a:bodyPr/>
          <a:lstStyle/>
          <a:p>
            <a:r>
              <a:rPr lang="tr-TR" b="1" dirty="0">
                <a:effectLst>
                  <a:outerShdw blurRad="38100" dist="38100" dir="2700000" algn="tl">
                    <a:srgbClr val="000000">
                      <a:alpha val="43137"/>
                    </a:srgbClr>
                  </a:outerShdw>
                </a:effectLst>
                <a:latin typeface="Comic Sans MS" pitchFamily="66" charset="0"/>
              </a:rPr>
              <a:t>BÜYÜKLÜKLERİNE GÖRE İŞLETMELER </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sz="quarter" idx="1"/>
          </p:nvPr>
        </p:nvSpPr>
        <p:spPr>
          <a:xfrm>
            <a:off x="214282" y="1142984"/>
            <a:ext cx="8501122" cy="5330968"/>
          </a:xfrm>
        </p:spPr>
        <p:txBody>
          <a:bodyPr>
            <a:normAutofit/>
          </a:bodyPr>
          <a:lstStyle/>
          <a:p>
            <a:pPr algn="just">
              <a:lnSpc>
                <a:spcPct val="120000"/>
              </a:lnSpc>
              <a:buNone/>
            </a:pPr>
            <a:r>
              <a:rPr lang="tr-TR" sz="2100" b="1" dirty="0">
                <a:latin typeface="Comic Sans MS" pitchFamily="66" charset="0"/>
              </a:rPr>
              <a:t>Cüce İşletmeler; </a:t>
            </a:r>
            <a:r>
              <a:rPr lang="tr-TR" sz="2100" dirty="0">
                <a:latin typeface="Comic Sans MS" pitchFamily="66" charset="0"/>
              </a:rPr>
              <a:t>Tek bir çalışanı tam gün çalıştıramayacak kadar dar bir iş hacmine sahip ya da o ölçüde küçük işletmelerdir. </a:t>
            </a:r>
          </a:p>
          <a:p>
            <a:pPr algn="just">
              <a:lnSpc>
                <a:spcPct val="120000"/>
              </a:lnSpc>
              <a:buNone/>
            </a:pPr>
            <a:r>
              <a:rPr lang="tr-TR" sz="2100" b="1" dirty="0">
                <a:latin typeface="Comic Sans MS" pitchFamily="66" charset="0"/>
              </a:rPr>
              <a:t>Küçük İşletmeler; </a:t>
            </a:r>
            <a:r>
              <a:rPr lang="tr-TR" sz="2100" dirty="0">
                <a:latin typeface="Comic Sans MS" pitchFamily="66" charset="0"/>
              </a:rPr>
              <a:t>Çalışan sayısı 1–49 arası olan işletmelere çok küçük işletmeler, 50–99 arası olan işletmelere ise küçük işletmeler denmektedir. </a:t>
            </a:r>
          </a:p>
          <a:p>
            <a:pPr algn="just">
              <a:lnSpc>
                <a:spcPct val="120000"/>
              </a:lnSpc>
              <a:buNone/>
            </a:pPr>
            <a:r>
              <a:rPr lang="tr-TR" sz="2100" b="1" dirty="0">
                <a:latin typeface="Comic Sans MS" pitchFamily="66" charset="0"/>
              </a:rPr>
              <a:t>Orta Büyüklükteki İşletmeler; </a:t>
            </a:r>
            <a:r>
              <a:rPr lang="tr-TR" sz="2100" dirty="0">
                <a:latin typeface="Comic Sans MS" pitchFamily="66" charset="0"/>
              </a:rPr>
              <a:t>Çalışan sayısı ölçütü açısından orta büyüklükteki işletmeleri, 100–499 arası çalışana sahip işletmelerdir.</a:t>
            </a:r>
          </a:p>
          <a:p>
            <a:pPr algn="just">
              <a:lnSpc>
                <a:spcPct val="120000"/>
              </a:lnSpc>
              <a:buNone/>
            </a:pPr>
            <a:r>
              <a:rPr lang="tr-TR" sz="2100" b="1" dirty="0">
                <a:latin typeface="Comic Sans MS" pitchFamily="66" charset="0"/>
              </a:rPr>
              <a:t>Büyük İşletmeler; </a:t>
            </a:r>
            <a:r>
              <a:rPr lang="tr-TR" sz="2100" dirty="0">
                <a:latin typeface="Comic Sans MS" pitchFamily="66" charset="0"/>
              </a:rPr>
              <a:t>Çalışan sayısı 500–1999 arasında olan işletmeler büyük işletme olarak kabul edilmektedir.</a:t>
            </a:r>
          </a:p>
          <a:p>
            <a:pPr algn="just">
              <a:lnSpc>
                <a:spcPct val="120000"/>
              </a:lnSpc>
              <a:buNone/>
            </a:pPr>
            <a:r>
              <a:rPr lang="tr-TR" sz="2100" b="1" dirty="0">
                <a:latin typeface="Comic Sans MS" pitchFamily="66" charset="0"/>
              </a:rPr>
              <a:t>Dev İşletmeler; </a:t>
            </a:r>
            <a:r>
              <a:rPr lang="tr-TR" sz="2100" dirty="0">
                <a:latin typeface="Comic Sans MS" pitchFamily="66" charset="0"/>
              </a:rPr>
              <a:t>Çalışan sayısı 2000’den fazla olan işletmelere dev işletme adı verilir. </a:t>
            </a:r>
          </a:p>
          <a:p>
            <a:pPr algn="just">
              <a:lnSpc>
                <a:spcPct val="120000"/>
              </a:lnSpc>
              <a:buNone/>
            </a:pPr>
            <a:endParaRPr lang="tr-TR" sz="2100" dirty="0">
              <a:latin typeface="Comic Sans MS" pitchFamily="66" charset="0"/>
            </a:endParaRPr>
          </a:p>
          <a:p>
            <a:pPr algn="just">
              <a:lnSpc>
                <a:spcPct val="120000"/>
              </a:lnSpc>
              <a:buNone/>
            </a:pPr>
            <a:endParaRPr lang="tr-TR" sz="2100" dirty="0">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232</TotalTime>
  <Words>782</Words>
  <Application>Microsoft Office PowerPoint</Application>
  <PresentationFormat>Ekran Gösterisi (4:3)</PresentationFormat>
  <Paragraphs>90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Century Schoolbook</vt:lpstr>
      <vt:lpstr>Comic Sans MS</vt:lpstr>
      <vt:lpstr>Wingdings</vt:lpstr>
      <vt:lpstr>Wingdings 2</vt:lpstr>
      <vt:lpstr>Cumba</vt:lpstr>
      <vt:lpstr>HUKUKİ YAPILARINA GÖRE İŞLETMELER</vt:lpstr>
      <vt:lpstr>HUKUKİ YAPILARINA GÖRE İŞLETMELER</vt:lpstr>
      <vt:lpstr>HUKUKİ YAPILARINA GÖRE İŞLETMELER</vt:lpstr>
      <vt:lpstr>HUKUKİ YAPILARINA GÖRE İŞLETMELER</vt:lpstr>
      <vt:lpstr>HUKUKİ YAPILARINA GÖRE İŞLETMELER</vt:lpstr>
      <vt:lpstr>BÜYÜKLÜKLERİNE GÖRE İŞLETMELER </vt:lpstr>
      <vt:lpstr>BÜYÜKLÜKLERİNE GÖRE İŞLETMELER </vt:lpstr>
      <vt:lpstr>BÜYÜKLÜKLERİNE GÖRE İŞLETMELER </vt:lpstr>
      <vt:lpstr>BÜYÜKLÜKLERİNE GÖRE İŞLETMELER </vt:lpstr>
      <vt:lpstr>KULLANDIKLARI ÜRETİM TEKNOLOJİSİNE GÖRE İŞLETMELER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İşletmelerin Sınıflandırılması</dc:title>
  <dc:creator>User</dc:creator>
  <cp:lastModifiedBy>User</cp:lastModifiedBy>
  <cp:revision>12</cp:revision>
  <dcterms:created xsi:type="dcterms:W3CDTF">2020-05-01T14:34:34Z</dcterms:created>
  <dcterms:modified xsi:type="dcterms:W3CDTF">2020-05-06T00:17:53Z</dcterms:modified>
</cp:coreProperties>
</file>