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tr-TR" sz="6000" dirty="0"/>
              <a:t>GEO315 JEOLOJİDE 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5132439"/>
            <a:ext cx="8637072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2417779" y="3864077"/>
            <a:ext cx="9123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  <a:r>
              <a:rPr lang="tr-TR" sz="3200" dirty="0"/>
              <a:t>. KOORDİNAT SİSTEMİ-KATMAN İŞLEMLERİ</a:t>
            </a:r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31" y="608296"/>
            <a:ext cx="10186441" cy="572987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349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767" y="3486150"/>
            <a:ext cx="5757334" cy="32385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43" y="838843"/>
            <a:ext cx="6060991" cy="340930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8948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4603" r="50059" b="4286"/>
          <a:stretch/>
        </p:blipFill>
        <p:spPr>
          <a:xfrm>
            <a:off x="249793" y="551544"/>
            <a:ext cx="11597606" cy="595085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548001" y="7257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QGIS - GİRİŞ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3854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7740" t="3368" r="57671" b="-59"/>
          <a:stretch/>
        </p:blipFill>
        <p:spPr>
          <a:xfrm>
            <a:off x="2045629" y="457200"/>
            <a:ext cx="8005933" cy="629447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965943" y="43542"/>
            <a:ext cx="426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Proje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Ayarlama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03067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7853" r="58205"/>
          <a:stretch/>
        </p:blipFill>
        <p:spPr>
          <a:xfrm>
            <a:off x="167210" y="571768"/>
            <a:ext cx="5785960" cy="479431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412338" y="58056"/>
            <a:ext cx="786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Proje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Ayarlama</a:t>
            </a:r>
            <a:r>
              <a:rPr lang="en-US" dirty="0">
                <a:latin typeface="Tekton Pro" panose="020F0603020208020904" pitchFamily="34" charset="-94"/>
              </a:rPr>
              <a:t> – </a:t>
            </a:r>
            <a:r>
              <a:rPr lang="en-US" dirty="0" err="1">
                <a:latin typeface="Tekton Pro" panose="020F0603020208020904" pitchFamily="34" charset="-94"/>
              </a:rPr>
              <a:t>Türkiye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İlişkili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Sistemleri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7982" t="2754" r="57741"/>
          <a:stretch/>
        </p:blipFill>
        <p:spPr>
          <a:xfrm>
            <a:off x="6103713" y="2013986"/>
            <a:ext cx="5919846" cy="47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9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4503" r="49927" b="4503"/>
          <a:stretch/>
        </p:blipFill>
        <p:spPr>
          <a:xfrm>
            <a:off x="48198" y="598925"/>
            <a:ext cx="12108632" cy="618873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270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KAVRAMI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56047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6001664" cy="337593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3482579"/>
            <a:ext cx="6000752" cy="337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0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6" y="705493"/>
            <a:ext cx="6264190" cy="352360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93" y="3524250"/>
            <a:ext cx="568960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5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" y="1965931"/>
            <a:ext cx="5891657" cy="331405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484019"/>
            <a:ext cx="5610710" cy="315602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3701976"/>
            <a:ext cx="5610710" cy="315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5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8" y="844064"/>
            <a:ext cx="5970951" cy="335866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32" y="3376246"/>
            <a:ext cx="5877172" cy="330590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4392551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873</TotalTime>
  <Words>57</Words>
  <Application>Microsoft Office PowerPoint</Application>
  <PresentationFormat>Geniş ekran</PresentationFormat>
  <Paragraphs>13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Tekton Pro</vt:lpstr>
      <vt:lpstr>Gallery</vt:lpstr>
      <vt:lpstr>GEO315 JEOLOJİDE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162</cp:revision>
  <dcterms:created xsi:type="dcterms:W3CDTF">2020-10-16T08:01:35Z</dcterms:created>
  <dcterms:modified xsi:type="dcterms:W3CDTF">2021-04-02T06:54:52Z</dcterms:modified>
</cp:coreProperties>
</file>