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74"/>
    <p:restoredTop sz="94963"/>
  </p:normalViewPr>
  <p:slideViewPr>
    <p:cSldViewPr snapToGrid="0" snapToObjects="1">
      <p:cViewPr varScale="1">
        <p:scale>
          <a:sx n="86" d="100"/>
          <a:sy n="86" d="100"/>
        </p:scale>
        <p:origin x="11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2A46D-425C-9440-819A-9898F49B30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6000" dirty="0"/>
              <a:t>GEO315 JEOLOJİDE UZAKTAN ALGILAMA</a:t>
            </a:r>
            <a:endParaRPr lang="x-none" sz="6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9D0848-20F3-2844-9AEA-6B61439B00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80" y="5132439"/>
            <a:ext cx="8637072" cy="584774"/>
          </a:xfrm>
        </p:spPr>
        <p:txBody>
          <a:bodyPr>
            <a:normAutofit/>
          </a:bodyPr>
          <a:lstStyle/>
          <a:p>
            <a:r>
              <a:rPr lang="tr-TR" dirty="0"/>
              <a:t>DOÇ. DR. SİNAN AKISKA</a:t>
            </a:r>
            <a:endParaRPr lang="x-non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FCCAE7-9595-2247-8A43-1DC2EFFDA64C}"/>
              </a:ext>
            </a:extLst>
          </p:cNvPr>
          <p:cNvSpPr txBox="1"/>
          <p:nvPr/>
        </p:nvSpPr>
        <p:spPr>
          <a:xfrm>
            <a:off x="2417779" y="3864077"/>
            <a:ext cx="91230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6</a:t>
            </a:r>
            <a:r>
              <a:rPr lang="tr-TR" sz="3200" dirty="0"/>
              <a:t>. KOORDİNAT SİSTEMİ-KATMAN İŞLEMLERİ</a:t>
            </a:r>
          </a:p>
        </p:txBody>
      </p:sp>
    </p:spTree>
    <p:extLst>
      <p:ext uri="{BB962C8B-B14F-4D97-AF65-F5344CB8AC3E}">
        <p14:creationId xmlns:p14="http://schemas.microsoft.com/office/powerpoint/2010/main" val="343676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111"/>
    </mc:Choice>
    <mc:Fallback xmlns="">
      <p:transition spd="slow" advTm="5611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031" y="608296"/>
            <a:ext cx="10186441" cy="5729874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3851229" y="52755"/>
            <a:ext cx="4532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VERİTABANI ÖZELLİKLERİ / ATTRIBUTE TABLE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234948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5767" y="3486150"/>
            <a:ext cx="5757334" cy="32385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643" y="838843"/>
            <a:ext cx="6060991" cy="3409307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3851229" y="52755"/>
            <a:ext cx="4532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VERİTABANI ÖZELLİKLERİ / ATTRIBUTE TABLE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489480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t="4603" r="50059" b="4286"/>
          <a:stretch/>
        </p:blipFill>
        <p:spPr>
          <a:xfrm>
            <a:off x="249793" y="551544"/>
            <a:ext cx="11597606" cy="5950857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5548001" y="72570"/>
            <a:ext cx="1409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QGIS - GİRİŞ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938545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/>
          <a:srcRect l="7740" t="3368" r="57671" b="-59"/>
          <a:stretch/>
        </p:blipFill>
        <p:spPr>
          <a:xfrm>
            <a:off x="2045629" y="457200"/>
            <a:ext cx="8005933" cy="6294474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3965943" y="43542"/>
            <a:ext cx="4265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Proje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Koordinat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Referans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Sistemi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Ayarlama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4030674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7853" r="58205"/>
          <a:stretch/>
        </p:blipFill>
        <p:spPr>
          <a:xfrm>
            <a:off x="167210" y="571768"/>
            <a:ext cx="5785960" cy="4794316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2412338" y="58056"/>
            <a:ext cx="7864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Proje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Koordinat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Referans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Sistemi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Ayarlama</a:t>
            </a:r>
            <a:r>
              <a:rPr lang="en-US" dirty="0">
                <a:latin typeface="Tekton Pro" panose="020F0603020208020904" pitchFamily="34" charset="-94"/>
              </a:rPr>
              <a:t> – </a:t>
            </a:r>
            <a:r>
              <a:rPr lang="en-US" dirty="0" err="1">
                <a:latin typeface="Tekton Pro" panose="020F0603020208020904" pitchFamily="34" charset="-94"/>
              </a:rPr>
              <a:t>Türkiye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ile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İlişkili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Referans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Sistemleri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/>
          <a:srcRect l="7982" t="2754" r="57741"/>
          <a:stretch/>
        </p:blipFill>
        <p:spPr>
          <a:xfrm>
            <a:off x="6103713" y="2013986"/>
            <a:ext cx="5919846" cy="4723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699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t="4503" r="49927" b="4503"/>
          <a:stretch/>
        </p:blipFill>
        <p:spPr>
          <a:xfrm>
            <a:off x="48198" y="598925"/>
            <a:ext cx="12108632" cy="6188738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748040" y="52755"/>
            <a:ext cx="2708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LAYER/KATMAN KAVRAMI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560479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0"/>
            <a:ext cx="6001664" cy="3375936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748040" y="52755"/>
            <a:ext cx="3015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LAYER/KATMAN ÖZELLİKLERİ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250" y="3482579"/>
            <a:ext cx="6000752" cy="3375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430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96" y="705493"/>
            <a:ext cx="6264190" cy="3523607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748040" y="52755"/>
            <a:ext cx="3015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LAYER/KATMAN ÖZELLİKLERİ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0993" y="3524250"/>
            <a:ext cx="5689601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151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693" y="1965931"/>
            <a:ext cx="5891657" cy="3314057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3650" y="484019"/>
            <a:ext cx="5610710" cy="3156024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748040" y="52755"/>
            <a:ext cx="3015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LAYER/KATMAN ÖZELLİKLERİ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3650" y="3701976"/>
            <a:ext cx="5610710" cy="3156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650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88" y="844064"/>
            <a:ext cx="5970951" cy="335866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4832" y="3376246"/>
            <a:ext cx="5877172" cy="3305909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3851229" y="52755"/>
            <a:ext cx="4532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VERİTABANI ÖZELLİKLERİ / ATTRIBUTE TABLE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443925519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873</TotalTime>
  <Words>57</Words>
  <Application>Microsoft Office PowerPoint</Application>
  <PresentationFormat>Geniş ekran</PresentationFormat>
  <Paragraphs>13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Gill Sans MT</vt:lpstr>
      <vt:lpstr>Tekton Pro</vt:lpstr>
      <vt:lpstr>Gallery</vt:lpstr>
      <vt:lpstr>GEO315 JEOLOJİDE UZAKTAN ALGILAMA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GEO315  JEOLOJİDE UZAKTAN ALGILAMA</dc:title>
  <dc:creator>Sinan.Akiska</dc:creator>
  <cp:lastModifiedBy>Sinan AKISKA</cp:lastModifiedBy>
  <cp:revision>162</cp:revision>
  <dcterms:created xsi:type="dcterms:W3CDTF">2020-10-16T08:01:35Z</dcterms:created>
  <dcterms:modified xsi:type="dcterms:W3CDTF">2021-04-02T06:54:52Z</dcterms:modified>
</cp:coreProperties>
</file>