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A7A385-D5FE-4B09-B3C3-527A541B1A14}" type="datetimeFigureOut">
              <a:rPr lang="tr-TR" smtClean="0"/>
              <a:t>28.09.2018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F7D164-CD85-47E2-AAB8-D2683F4BAE6E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Genel Değerlendirme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İnsanın kültür tarihi onun biyolojik evriminden bağımsız değildir.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Soyut düşünebilme yetisi sayesinde insan kültür üretebilmiştir. </a:t>
            </a:r>
          </a:p>
          <a:p>
            <a:r>
              <a:rPr lang="tr-TR" dirty="0" smtClean="0"/>
              <a:t>Bunların en başında hiç kuşkusuz dil/konuşma yetisi vardır.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 insanın hem iletişim kurmasını sağlamış hem de soyut düşünebilme yetisini geliştirmesine katkı sunmuştur.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kültürel evrensel olarak dinsel inanç, insanın soyut düşünebilme yetisiyle ilişkilidir.</a:t>
            </a:r>
          </a:p>
          <a:p>
            <a:r>
              <a:rPr lang="tr-TR" dirty="0" smtClean="0"/>
              <a:t>Yaklaşık yüz bin yıl öncesine ait mezarlar insanın inancının ortaya çıkışına dair fikirler vermektedir.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Taş alet yapımıyla başlayan teknolojik gelişim, tarihsel süreç içerisinde insanın ekonomik, sosyal ve kültürel olarak değişiminin önemli bir ayağı olmuştur.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Siyaset kurumu da bu birikimlerin beraberinde getirdiği süreçlere bağlı olarak zamana ve topluma göre etkilenmiştir. 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Latin atasözü:</a:t>
            </a:r>
          </a:p>
          <a:p>
            <a:endParaRPr lang="tr-TR" dirty="0"/>
          </a:p>
          <a:p>
            <a:r>
              <a:rPr lang="tr-TR" dirty="0" err="1">
                <a:latin typeface="Old English Text MT" pitchFamily="66" charset="0"/>
              </a:rPr>
              <a:t>Homo</a:t>
            </a:r>
            <a:r>
              <a:rPr lang="tr-TR" dirty="0">
                <a:latin typeface="Old English Text MT" pitchFamily="66" charset="0"/>
              </a:rPr>
              <a:t> </a:t>
            </a:r>
            <a:r>
              <a:rPr lang="tr-TR" dirty="0" err="1">
                <a:latin typeface="Old English Text MT" pitchFamily="66" charset="0"/>
              </a:rPr>
              <a:t>sum</a:t>
            </a:r>
            <a:r>
              <a:rPr lang="tr-TR" dirty="0">
                <a:latin typeface="Old English Text MT" pitchFamily="66" charset="0"/>
              </a:rPr>
              <a:t>, </a:t>
            </a:r>
            <a:r>
              <a:rPr lang="tr-TR" dirty="0" err="1">
                <a:latin typeface="Old English Text MT" pitchFamily="66" charset="0"/>
              </a:rPr>
              <a:t>humani</a:t>
            </a:r>
            <a:r>
              <a:rPr lang="tr-TR" dirty="0">
                <a:latin typeface="Old English Text MT" pitchFamily="66" charset="0"/>
              </a:rPr>
              <a:t> </a:t>
            </a:r>
            <a:r>
              <a:rPr lang="tr-TR" dirty="0" err="1" smtClean="0">
                <a:latin typeface="Old English Text MT" pitchFamily="66" charset="0"/>
              </a:rPr>
              <a:t>nihil</a:t>
            </a:r>
            <a:r>
              <a:rPr lang="tr-TR" dirty="0" smtClean="0">
                <a:latin typeface="Old English Text MT" pitchFamily="66" charset="0"/>
              </a:rPr>
              <a:t> </a:t>
            </a:r>
            <a:r>
              <a:rPr lang="tr-TR" dirty="0">
                <a:latin typeface="Old English Text MT" pitchFamily="66" charset="0"/>
              </a:rPr>
              <a:t>a </a:t>
            </a:r>
            <a:r>
              <a:rPr lang="tr-TR" dirty="0" err="1">
                <a:latin typeface="Old English Text MT" pitchFamily="66" charset="0"/>
              </a:rPr>
              <a:t>me</a:t>
            </a:r>
            <a:r>
              <a:rPr lang="tr-TR" dirty="0">
                <a:latin typeface="Old English Text MT" pitchFamily="66" charset="0"/>
              </a:rPr>
              <a:t> </a:t>
            </a:r>
            <a:r>
              <a:rPr lang="tr-TR" dirty="0" err="1">
                <a:latin typeface="Old English Text MT" pitchFamily="66" charset="0"/>
              </a:rPr>
              <a:t>alienum</a:t>
            </a:r>
            <a:r>
              <a:rPr lang="tr-TR" dirty="0">
                <a:latin typeface="Old English Text MT" pitchFamily="66" charset="0"/>
              </a:rPr>
              <a:t> </a:t>
            </a:r>
            <a:r>
              <a:rPr lang="tr-TR" dirty="0" err="1" smtClean="0">
                <a:latin typeface="Old English Text MT" pitchFamily="66" charset="0"/>
              </a:rPr>
              <a:t>puto</a:t>
            </a:r>
            <a:endParaRPr lang="tr-TR" dirty="0" smtClean="0">
              <a:latin typeface="Old English Text MT" pitchFamily="66" charset="0"/>
            </a:endParaRPr>
          </a:p>
          <a:p>
            <a:endParaRPr lang="tr-TR" dirty="0">
              <a:latin typeface="Old English Text MT" pitchFamily="66" charset="0"/>
            </a:endParaRPr>
          </a:p>
          <a:p>
            <a:r>
              <a:rPr lang="tr-TR" i="1" dirty="0" smtClean="0">
                <a:latin typeface="+mj-lt"/>
              </a:rPr>
              <a:t>Ben insanım, insani olan hiçbir şey bana yabancı değildir.</a:t>
            </a:r>
            <a:endParaRPr lang="tr-TR" i="1" dirty="0">
              <a:latin typeface="+mj-lt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134</Words>
  <Application>Microsoft Office PowerPoint</Application>
  <PresentationFormat>Ekran Gösterisi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Genel Değerlendirme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 Değerlendirme</dc:title>
  <dc:creator>syncretic</dc:creator>
  <cp:lastModifiedBy>syncretic</cp:lastModifiedBy>
  <cp:revision>1</cp:revision>
  <dcterms:created xsi:type="dcterms:W3CDTF">2018-09-28T05:01:57Z</dcterms:created>
  <dcterms:modified xsi:type="dcterms:W3CDTF">2018-09-28T05:18:35Z</dcterms:modified>
</cp:coreProperties>
</file>