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590" y="1917297"/>
            <a:ext cx="5761074" cy="3989565"/>
          </a:xfrm>
          <a:prstGeom prst="rect">
            <a:avLst/>
          </a:prstGeom>
        </p:spPr>
      </p:pic>
      <p:pic>
        <p:nvPicPr>
          <p:cNvPr id="7" name="Resim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48" y="1917297"/>
            <a:ext cx="4805033" cy="35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865" y="1839011"/>
            <a:ext cx="2792210" cy="456020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528" y="2702644"/>
            <a:ext cx="4626557" cy="24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78" y="1240692"/>
            <a:ext cx="2767824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537" y="1730328"/>
            <a:ext cx="6710632" cy="3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499" y="2036833"/>
            <a:ext cx="4401196" cy="334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62" y="1751163"/>
            <a:ext cx="6963614" cy="41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</TotalTime>
  <Words>12</Words>
  <Application>Microsoft Office PowerPoint</Application>
  <PresentationFormat>Geniş ekran</PresentationFormat>
  <Paragraphs>6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7</cp:revision>
  <dcterms:created xsi:type="dcterms:W3CDTF">2018-02-10T19:13:33Z</dcterms:created>
  <dcterms:modified xsi:type="dcterms:W3CDTF">2018-02-10T19:56:05Z</dcterms:modified>
</cp:coreProperties>
</file>