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825" autoAdjust="0"/>
  </p:normalViewPr>
  <p:slideViewPr>
    <p:cSldViewPr>
      <p:cViewPr varScale="1">
        <p:scale>
          <a:sx n="80" d="100"/>
          <a:sy n="80" d="100"/>
        </p:scale>
        <p:origin x="8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4691534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9214025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
        <p:nvSpPr>
          <p:cNvPr id="14" name="TextBox 13"/>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9566479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87479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
        <p:nvSpPr>
          <p:cNvPr id="17" name="TextBox 16"/>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4637825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6882751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5694156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7085226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391488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804106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5147328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4416123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7848406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0617841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768131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1772361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2000">
                <a:solidFill>
                  <a:srgbClr val="FEFFFF"/>
                </a:solidFill>
              </a:defRPr>
            </a:lvl1pPr>
          </a:lstStyle>
          <a:p>
            <a:fld id="{B30438F6-E2AF-4C49-B077-55BCFC8063E4}" type="slidenum">
              <a:rPr lang="tr-TR" smtClean="0"/>
              <a:pPr/>
              <a:t>‹#›</a:t>
            </a:fld>
            <a:endParaRPr lang="tr-TR"/>
          </a:p>
        </p:txBody>
      </p:sp>
    </p:spTree>
    <p:extLst>
      <p:ext uri="{BB962C8B-B14F-4D97-AF65-F5344CB8AC3E}">
        <p14:creationId xmlns:p14="http://schemas.microsoft.com/office/powerpoint/2010/main" val="34713818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35507" y="288758"/>
            <a:ext cx="7292954" cy="1616242"/>
          </a:xfrm>
        </p:spPr>
        <p:txBody>
          <a:bodyPr>
            <a:noAutofit/>
          </a:bodyPr>
          <a:lstStyle/>
          <a:p>
            <a:r>
              <a:rPr lang="tr-TR" sz="2800" dirty="0">
                <a:latin typeface="Times New Roman" panose="02020603050405020304" pitchFamily="18" charset="0"/>
                <a:ea typeface="Times New Roman" panose="02020603050405020304" pitchFamily="18" charset="0"/>
                <a:cs typeface="Traditional Arabic" panose="02020603050405020304" pitchFamily="18" charset="-78"/>
              </a:rPr>
              <a:t>Dil bildiren ve Türkçede çeşitli anlamlarda kelimeler türetmek için kullanılan (-</a:t>
            </a:r>
            <a:r>
              <a:rPr lang="tr-TR" sz="2800" b="1" i="1" dirty="0" err="1">
                <a:latin typeface="Times New Roman" panose="02020603050405020304" pitchFamily="18" charset="0"/>
                <a:ea typeface="Times New Roman" panose="02020603050405020304" pitchFamily="18" charset="0"/>
                <a:cs typeface="Traditional Arabic" panose="02020603050405020304" pitchFamily="18" charset="-78"/>
              </a:rPr>
              <a:t>ca</a:t>
            </a:r>
            <a:r>
              <a:rPr lang="tr-TR" sz="28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2800" b="1" i="1" dirty="0">
                <a:latin typeface="Times New Roman" panose="02020603050405020304" pitchFamily="18" charset="0"/>
                <a:ea typeface="Times New Roman" panose="02020603050405020304" pitchFamily="18" charset="0"/>
                <a:cs typeface="Traditional Arabic" panose="02020603050405020304" pitchFamily="18" charset="-78"/>
              </a:rPr>
              <a:t>ce</a:t>
            </a:r>
            <a:r>
              <a:rPr lang="tr-TR" sz="28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2800" b="1" i="1" dirty="0" err="1">
                <a:latin typeface="Times New Roman" panose="02020603050405020304" pitchFamily="18" charset="0"/>
                <a:ea typeface="Times New Roman" panose="02020603050405020304" pitchFamily="18" charset="0"/>
                <a:cs typeface="Traditional Arabic" panose="02020603050405020304" pitchFamily="18" charset="-78"/>
              </a:rPr>
              <a:t>ça</a:t>
            </a:r>
            <a:r>
              <a:rPr lang="tr-TR" sz="2800" dirty="0">
                <a:latin typeface="Times New Roman" panose="02020603050405020304" pitchFamily="18" charset="0"/>
                <a:ea typeface="Times New Roman" panose="02020603050405020304" pitchFamily="18" charset="0"/>
                <a:cs typeface="Traditional Arabic" panose="02020603050405020304" pitchFamily="18" charset="-78"/>
              </a:rPr>
              <a:t> ve -</a:t>
            </a:r>
            <a:r>
              <a:rPr lang="tr-TR" sz="2800" b="1" i="1" dirty="0">
                <a:latin typeface="Times New Roman" panose="02020603050405020304" pitchFamily="18" charset="0"/>
                <a:ea typeface="Times New Roman" panose="02020603050405020304" pitchFamily="18" charset="0"/>
                <a:cs typeface="Traditional Arabic" panose="02020603050405020304" pitchFamily="18" charset="-78"/>
              </a:rPr>
              <a:t>çe</a:t>
            </a:r>
            <a:r>
              <a:rPr lang="tr-TR" sz="2800" dirty="0">
                <a:latin typeface="Times New Roman" panose="02020603050405020304" pitchFamily="18" charset="0"/>
                <a:ea typeface="Times New Roman" panose="02020603050405020304" pitchFamily="18" charset="0"/>
                <a:cs typeface="Traditional Arabic" panose="02020603050405020304" pitchFamily="18" charset="-78"/>
              </a:rPr>
              <a:t>) ekleri, Osmanlı Türkçesi metinlerinde (</a:t>
            </a:r>
            <a:r>
              <a:rPr lang="ar-SA" sz="2800" b="1" dirty="0">
                <a:latin typeface="Times New Roman" panose="02020603050405020304" pitchFamily="18" charset="0"/>
                <a:ea typeface="Times New Roman" panose="02020603050405020304" pitchFamily="18" charset="0"/>
                <a:cs typeface="Traditional Arabic" panose="02020603050405020304" pitchFamily="18" charset="-78"/>
              </a:rPr>
              <a:t>جه</a:t>
            </a:r>
            <a:r>
              <a:rPr lang="tr-TR" sz="2800" dirty="0">
                <a:latin typeface="Times New Roman" panose="02020603050405020304" pitchFamily="18" charset="0"/>
                <a:ea typeface="Times New Roman" panose="02020603050405020304" pitchFamily="18" charset="0"/>
                <a:cs typeface="Traditional Arabic" panose="02020603050405020304" pitchFamily="18" charset="-78"/>
              </a:rPr>
              <a:t>) şeklinde yazılmıştır.</a:t>
            </a:r>
            <a:endParaRPr lang="tr-TR" sz="2800" dirty="0"/>
          </a:p>
        </p:txBody>
      </p:sp>
      <p:sp>
        <p:nvSpPr>
          <p:cNvPr id="3" name="İçerik Yer Tutucusu 2"/>
          <p:cNvSpPr>
            <a:spLocks noGrp="1"/>
          </p:cNvSpPr>
          <p:nvPr>
            <p:ph idx="1"/>
          </p:nvPr>
        </p:nvSpPr>
        <p:spPr>
          <a:xfrm>
            <a:off x="900212" y="1929656"/>
            <a:ext cx="8244408" cy="4460451"/>
          </a:xfrm>
        </p:spPr>
        <p:txBody>
          <a:bodyPr numCol="3">
            <a:noAutofit/>
          </a:bodyPr>
          <a:lstStyle/>
          <a:p>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توركجه</a:t>
            </a:r>
            <a:endParaRPr lang="tr-TR" sz="32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Türk-çe</a:t>
            </a:r>
          </a:p>
          <a:p>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عربجه</a:t>
            </a:r>
            <a:endParaRPr lang="tr-TR" sz="3200" b="1"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Arap-</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ça</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فرانسيزجه</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Fransız-</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ca</a:t>
            </a:r>
            <a:endPar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اين</a:t>
            </a:r>
            <a:r>
              <a:rPr lang="fa-IR" sz="3200" b="1" dirty="0" smtClean="0">
                <a:latin typeface="Times New Roman" panose="02020603050405020304" pitchFamily="18" charset="0"/>
                <a:ea typeface="Times New Roman" panose="02020603050405020304" pitchFamily="18" charset="0"/>
                <a:cs typeface="Traditional Arabic" panose="02020603050405020304" pitchFamily="18" charset="-78"/>
              </a:rPr>
              <a:t>گيليزجه</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İngiliz-ce</a:t>
            </a:r>
          </a:p>
          <a:p>
            <a:r>
              <a:rPr lang="tr-TR" sz="3200" dirty="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عقلمجه</a:t>
            </a:r>
            <a:endParaRPr lang="tr-TR" sz="32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aklım-</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ca</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fa-IR" sz="3200" b="1" dirty="0">
                <a:latin typeface="Times New Roman" panose="02020603050405020304" pitchFamily="18" charset="0"/>
                <a:ea typeface="Times New Roman" panose="02020603050405020304" pitchFamily="18" charset="0"/>
                <a:cs typeface="Traditional Arabic" panose="02020603050405020304" pitchFamily="18" charset="-78"/>
              </a:rPr>
              <a:t>چوج</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و</a:t>
            </a:r>
            <a:r>
              <a:rPr lang="fa-IR" sz="3200" b="1" dirty="0">
                <a:latin typeface="Times New Roman" panose="02020603050405020304" pitchFamily="18" charset="0"/>
                <a:ea typeface="Times New Roman" panose="02020603050405020304" pitchFamily="18" charset="0"/>
                <a:cs typeface="Traditional Arabic" panose="02020603050405020304" pitchFamily="18" charset="-78"/>
              </a:rPr>
              <a:t>قجه</a:t>
            </a:r>
            <a:endParaRPr lang="tr-TR" sz="32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çocuk-</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ça</a:t>
            </a:r>
            <a:endPar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ياواشجه</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yavaş-</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ça</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آيريجه</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ayrı-</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ca</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fa-IR" sz="3200" b="1" dirty="0">
                <a:latin typeface="Times New Roman" panose="02020603050405020304" pitchFamily="18" charset="0"/>
                <a:ea typeface="Times New Roman" panose="02020603050405020304" pitchFamily="18" charset="0"/>
                <a:cs typeface="Traditional Arabic" panose="02020603050405020304" pitchFamily="18" charset="-78"/>
              </a:rPr>
              <a:t>گيزليجه</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gizli-ce</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بنجه</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ben-ce</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بزلرجه</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bizler-ce</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marL="0" indent="0">
              <a:buNone/>
            </a:pPr>
            <a:endParaRPr lang="tr-TR" sz="3200" dirty="0"/>
          </a:p>
        </p:txBody>
      </p:sp>
    </p:spTree>
    <p:extLst>
      <p:ext uri="{BB962C8B-B14F-4D97-AF65-F5344CB8AC3E}">
        <p14:creationId xmlns:p14="http://schemas.microsoft.com/office/powerpoint/2010/main" val="2410917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arn(inVertic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arn(inVertical)">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barn(inVertical)">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barn(inVertical)">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barn(inVertical)">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barn(inVertical)">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barn(inVertical)">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3">
                                            <p:txEl>
                                              <p:pRg st="16" end="16"/>
                                            </p:txEl>
                                          </p:spTgt>
                                        </p:tgtEl>
                                        <p:attrNameLst>
                                          <p:attrName>style.visibility</p:attrName>
                                        </p:attrNameLst>
                                      </p:cBhvr>
                                      <p:to>
                                        <p:strVal val="visible"/>
                                      </p:to>
                                    </p:set>
                                    <p:animEffect transition="in" filter="barn(inVertical)">
                                      <p:cBhvr>
                                        <p:cTn id="87" dur="500"/>
                                        <p:tgtEl>
                                          <p:spTgt spid="3">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3">
                                            <p:txEl>
                                              <p:pRg st="17" end="17"/>
                                            </p:txEl>
                                          </p:spTgt>
                                        </p:tgtEl>
                                        <p:attrNameLst>
                                          <p:attrName>style.visibility</p:attrName>
                                        </p:attrNameLst>
                                      </p:cBhvr>
                                      <p:to>
                                        <p:strVal val="visible"/>
                                      </p:to>
                                    </p:set>
                                    <p:animEffect transition="in" filter="barn(inVertical)">
                                      <p:cBhvr>
                                        <p:cTn id="92" dur="500"/>
                                        <p:tgtEl>
                                          <p:spTgt spid="3">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3">
                                            <p:txEl>
                                              <p:pRg st="18" end="18"/>
                                            </p:txEl>
                                          </p:spTgt>
                                        </p:tgtEl>
                                        <p:attrNameLst>
                                          <p:attrName>style.visibility</p:attrName>
                                        </p:attrNameLst>
                                      </p:cBhvr>
                                      <p:to>
                                        <p:strVal val="visible"/>
                                      </p:to>
                                    </p:set>
                                    <p:animEffect transition="in" filter="barn(inVertical)">
                                      <p:cBhvr>
                                        <p:cTn id="97" dur="500"/>
                                        <p:tgtEl>
                                          <p:spTgt spid="3">
                                            <p:txEl>
                                              <p:pRg st="18" end="18"/>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3">
                                            <p:txEl>
                                              <p:pRg st="19" end="19"/>
                                            </p:txEl>
                                          </p:spTgt>
                                        </p:tgtEl>
                                        <p:attrNameLst>
                                          <p:attrName>style.visibility</p:attrName>
                                        </p:attrNameLst>
                                      </p:cBhvr>
                                      <p:to>
                                        <p:strVal val="visible"/>
                                      </p:to>
                                    </p:set>
                                    <p:animEffect transition="in" filter="barn(inVertical)">
                                      <p:cBhvr>
                                        <p:cTn id="102" dur="500"/>
                                        <p:tgtEl>
                                          <p:spTgt spid="3">
                                            <p:txEl>
                                              <p:pRg st="19" end="19"/>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3">
                                            <p:txEl>
                                              <p:pRg st="20" end="20"/>
                                            </p:txEl>
                                          </p:spTgt>
                                        </p:tgtEl>
                                        <p:attrNameLst>
                                          <p:attrName>style.visibility</p:attrName>
                                        </p:attrNameLst>
                                      </p:cBhvr>
                                      <p:to>
                                        <p:strVal val="visible"/>
                                      </p:to>
                                    </p:set>
                                    <p:animEffect transition="in" filter="barn(inVertical)">
                                      <p:cBhvr>
                                        <p:cTn id="107" dur="500"/>
                                        <p:tgtEl>
                                          <p:spTgt spid="3">
                                            <p:txEl>
                                              <p:pRg st="20" end="2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3">
                                            <p:txEl>
                                              <p:pRg st="21" end="21"/>
                                            </p:txEl>
                                          </p:spTgt>
                                        </p:tgtEl>
                                        <p:attrNameLst>
                                          <p:attrName>style.visibility</p:attrName>
                                        </p:attrNameLst>
                                      </p:cBhvr>
                                      <p:to>
                                        <p:strVal val="visible"/>
                                      </p:to>
                                    </p:set>
                                    <p:animEffect transition="in" filter="barn(inVertical)">
                                      <p:cBhvr>
                                        <p:cTn id="112" dur="500"/>
                                        <p:tgtEl>
                                          <p:spTgt spid="3">
                                            <p:txEl>
                                              <p:pRg st="21" end="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00201" y="624110"/>
            <a:ext cx="6545179" cy="4830206"/>
          </a:xfrm>
        </p:spPr>
        <p:txBody>
          <a:bodyPr>
            <a:normAutofit fontScale="90000"/>
          </a:bodyPr>
          <a:lstStyle/>
          <a:p>
            <a:pPr algn="ctr"/>
            <a:r>
              <a:rPr lang="tr-TR" dirty="0">
                <a:latin typeface="Times New Roman" panose="02020603050405020304" pitchFamily="18" charset="0"/>
                <a:ea typeface="Times New Roman" panose="02020603050405020304" pitchFamily="18" charset="0"/>
                <a:cs typeface="Traditional Arabic" panose="02020603050405020304" pitchFamily="18" charset="-78"/>
              </a:rPr>
              <a:t>Türkçedeki sıra bildirme eki, sonuna geldiği sayının ünlülerinin kalın veya ince oluşu ile, yuvarlak veya düz oluşuna göre değişen sekiz ayrı şekildedir. Bunlar -</a:t>
            </a:r>
            <a:r>
              <a:rPr lang="tr-TR" b="1" i="1" dirty="0" err="1">
                <a:latin typeface="Times New Roman" panose="02020603050405020304" pitchFamily="18" charset="0"/>
                <a:ea typeface="Times New Roman" panose="02020603050405020304" pitchFamily="18" charset="0"/>
                <a:cs typeface="Traditional Arabic" panose="02020603050405020304" pitchFamily="18" charset="-78"/>
              </a:rPr>
              <a:t>ncı</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b="1" i="1" dirty="0" err="1">
                <a:latin typeface="Times New Roman" panose="02020603050405020304" pitchFamily="18" charset="0"/>
                <a:ea typeface="Times New Roman" panose="02020603050405020304" pitchFamily="18" charset="0"/>
                <a:cs typeface="Traditional Arabic" panose="02020603050405020304" pitchFamily="18" charset="-78"/>
              </a:rPr>
              <a:t>nci</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b="1" i="1" dirty="0" err="1">
                <a:latin typeface="Times New Roman" panose="02020603050405020304" pitchFamily="18" charset="0"/>
                <a:ea typeface="Times New Roman" panose="02020603050405020304" pitchFamily="18" charset="0"/>
                <a:cs typeface="Traditional Arabic" panose="02020603050405020304" pitchFamily="18" charset="-78"/>
              </a:rPr>
              <a:t>ncu</a:t>
            </a:r>
            <a:r>
              <a:rPr lang="tr-TR"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b="1" i="1" dirty="0" err="1">
                <a:latin typeface="Times New Roman" panose="02020603050405020304" pitchFamily="18" charset="0"/>
                <a:ea typeface="Times New Roman" panose="02020603050405020304" pitchFamily="18" charset="0"/>
                <a:cs typeface="Traditional Arabic" panose="02020603050405020304" pitchFamily="18" charset="-78"/>
              </a:rPr>
              <a:t>ncü</a:t>
            </a:r>
            <a:r>
              <a:rPr lang="tr-TR" i="1"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i="1"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b="1" i="1" dirty="0" err="1">
                <a:latin typeface="Times New Roman" panose="02020603050405020304" pitchFamily="18" charset="0"/>
                <a:ea typeface="Times New Roman" panose="02020603050405020304" pitchFamily="18" charset="0"/>
                <a:cs typeface="Traditional Arabic" panose="02020603050405020304" pitchFamily="18" charset="-78"/>
              </a:rPr>
              <a:t>ıncı</a:t>
            </a:r>
            <a:r>
              <a:rPr lang="tr-TR" i="1"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b="1" i="1" dirty="0">
                <a:latin typeface="Times New Roman" panose="02020603050405020304" pitchFamily="18" charset="0"/>
                <a:ea typeface="Times New Roman" panose="02020603050405020304" pitchFamily="18" charset="0"/>
                <a:cs typeface="Traditional Arabic" panose="02020603050405020304" pitchFamily="18" charset="-78"/>
              </a:rPr>
              <a:t>inci</a:t>
            </a:r>
            <a:r>
              <a:rPr lang="tr-TR" i="1"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b="1" i="1" dirty="0">
                <a:latin typeface="Times New Roman" panose="02020603050405020304" pitchFamily="18" charset="0"/>
                <a:ea typeface="Times New Roman" panose="02020603050405020304" pitchFamily="18" charset="0"/>
                <a:cs typeface="Traditional Arabic" panose="02020603050405020304" pitchFamily="18" charset="-78"/>
              </a:rPr>
              <a:t>uncu</a:t>
            </a:r>
            <a:r>
              <a:rPr lang="tr-TR" i="1"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dirty="0">
                <a:latin typeface="Times New Roman" panose="02020603050405020304" pitchFamily="18" charset="0"/>
                <a:ea typeface="Times New Roman" panose="02020603050405020304" pitchFamily="18" charset="0"/>
                <a:cs typeface="Traditional Arabic" panose="02020603050405020304" pitchFamily="18" charset="-78"/>
              </a:rPr>
              <a:t>ve</a:t>
            </a:r>
            <a:r>
              <a:rPr lang="tr-TR" i="1"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b="1" i="1" dirty="0">
                <a:latin typeface="Times New Roman" panose="02020603050405020304" pitchFamily="18" charset="0"/>
                <a:ea typeface="Times New Roman" panose="02020603050405020304" pitchFamily="18" charset="0"/>
                <a:cs typeface="Traditional Arabic" panose="02020603050405020304" pitchFamily="18" charset="-78"/>
              </a:rPr>
              <a:t>üncü</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şekilleridir. Bunların Osmanlı Türkçesi metinlerindeki yazılışları hep aynıdır ve (</a:t>
            </a:r>
            <a:r>
              <a:rPr lang="ar-SA" b="1" dirty="0">
                <a:latin typeface="Times New Roman" panose="02020603050405020304" pitchFamily="18" charset="0"/>
                <a:ea typeface="Times New Roman" panose="02020603050405020304" pitchFamily="18" charset="0"/>
                <a:cs typeface="Traditional Arabic" panose="02020603050405020304" pitchFamily="18" charset="-78"/>
              </a:rPr>
              <a:t>نجى</a:t>
            </a:r>
            <a:r>
              <a:rPr lang="tr-TR" dirty="0">
                <a:latin typeface="Times New Roman" panose="02020603050405020304" pitchFamily="18" charset="0"/>
                <a:ea typeface="Times New Roman" panose="02020603050405020304" pitchFamily="18" charset="0"/>
                <a:cs typeface="Traditional Arabic" panose="02020603050405020304" pitchFamily="18" charset="-78"/>
              </a:rPr>
              <a:t>) şeklindedir.</a:t>
            </a:r>
            <a:endParaRPr lang="tr-TR" dirty="0"/>
          </a:p>
        </p:txBody>
      </p:sp>
    </p:spTree>
    <p:extLst>
      <p:ext uri="{BB962C8B-B14F-4D97-AF65-F5344CB8AC3E}">
        <p14:creationId xmlns:p14="http://schemas.microsoft.com/office/powerpoint/2010/main" val="36465914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8939" y="593558"/>
            <a:ext cx="7917557" cy="5787770"/>
          </a:xfrm>
        </p:spPr>
        <p:txBody>
          <a:bodyPr numCol="3">
            <a:normAutofit/>
          </a:bodyPr>
          <a:lstStyle/>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برنجى</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bir-inci</a:t>
            </a: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ايكينجى</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iki-</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nci</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او</a:t>
            </a:r>
            <a:r>
              <a:rPr lang="fa-IR" sz="3600" b="1" dirty="0" smtClean="0">
                <a:latin typeface="Times New Roman" panose="02020603050405020304" pitchFamily="18" charset="0"/>
                <a:ea typeface="Times New Roman" panose="02020603050405020304" pitchFamily="18" charset="0"/>
                <a:cs typeface="Traditional Arabic" panose="02020603050405020304" pitchFamily="18" charset="-78"/>
              </a:rPr>
              <a:t>چنجى</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üç-üncü</a:t>
            </a: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دوردنجى</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dörd</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-üncü</a:t>
            </a: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بشنجى</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beş-inci</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آلتنجى</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altı-</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ncı</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يدنجى</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yedi-</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nci</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سكزنجى</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sekiz-inci</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طوقوزنجى</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dokuz-uncu</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اوننجى</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on-uncu</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endParaRPr lang="tr-TR" sz="3600" dirty="0"/>
          </a:p>
        </p:txBody>
      </p:sp>
    </p:spTree>
    <p:extLst>
      <p:ext uri="{BB962C8B-B14F-4D97-AF65-F5344CB8AC3E}">
        <p14:creationId xmlns:p14="http://schemas.microsoft.com/office/powerpoint/2010/main" val="41616492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90">
                                          <p:stCondLst>
                                            <p:cond delay="0"/>
                                          </p:stCondLst>
                                        </p:cTn>
                                        <p:tgtEl>
                                          <p:spTgt spid="3">
                                            <p:txEl>
                                              <p:pRg st="0" end="0"/>
                                            </p:txEl>
                                          </p:spTgt>
                                        </p:tgtEl>
                                      </p:cBhvr>
                                    </p:animEffect>
                                    <p:anim calcmode="lin" valueType="num">
                                      <p:cBhvr>
                                        <p:cTn id="8" dur="911"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13">
                                          <p:stCondLst>
                                            <p:cond delay="325"/>
                                          </p:stCondLst>
                                        </p:cTn>
                                        <p:tgtEl>
                                          <p:spTgt spid="3">
                                            <p:txEl>
                                              <p:pRg st="0" end="0"/>
                                            </p:txEl>
                                          </p:spTgt>
                                        </p:tgtEl>
                                      </p:cBhvr>
                                      <p:to x="100000" y="60000"/>
                                    </p:animScale>
                                    <p:animScale>
                                      <p:cBhvr>
                                        <p:cTn id="14" dur="83" decel="50000">
                                          <p:stCondLst>
                                            <p:cond delay="338"/>
                                          </p:stCondLst>
                                        </p:cTn>
                                        <p:tgtEl>
                                          <p:spTgt spid="3">
                                            <p:txEl>
                                              <p:pRg st="0" end="0"/>
                                            </p:txEl>
                                          </p:spTgt>
                                        </p:tgtEl>
                                      </p:cBhvr>
                                      <p:to x="100000" y="100000"/>
                                    </p:animScale>
                                    <p:animScale>
                                      <p:cBhvr>
                                        <p:cTn id="15" dur="13">
                                          <p:stCondLst>
                                            <p:cond delay="656"/>
                                          </p:stCondLst>
                                        </p:cTn>
                                        <p:tgtEl>
                                          <p:spTgt spid="3">
                                            <p:txEl>
                                              <p:pRg st="0" end="0"/>
                                            </p:txEl>
                                          </p:spTgt>
                                        </p:tgtEl>
                                      </p:cBhvr>
                                      <p:to x="100000" y="80000"/>
                                    </p:animScale>
                                    <p:animScale>
                                      <p:cBhvr>
                                        <p:cTn id="16" dur="83" decel="50000">
                                          <p:stCondLst>
                                            <p:cond delay="669"/>
                                          </p:stCondLst>
                                        </p:cTn>
                                        <p:tgtEl>
                                          <p:spTgt spid="3">
                                            <p:txEl>
                                              <p:pRg st="0" end="0"/>
                                            </p:txEl>
                                          </p:spTgt>
                                        </p:tgtEl>
                                      </p:cBhvr>
                                      <p:to x="100000" y="100000"/>
                                    </p:animScale>
                                    <p:animScale>
                                      <p:cBhvr>
                                        <p:cTn id="17" dur="13">
                                          <p:stCondLst>
                                            <p:cond delay="821"/>
                                          </p:stCondLst>
                                        </p:cTn>
                                        <p:tgtEl>
                                          <p:spTgt spid="3">
                                            <p:txEl>
                                              <p:pRg st="0" end="0"/>
                                            </p:txEl>
                                          </p:spTgt>
                                        </p:tgtEl>
                                      </p:cBhvr>
                                      <p:to x="100000" y="90000"/>
                                    </p:animScale>
                                    <p:animScale>
                                      <p:cBhvr>
                                        <p:cTn id="18" dur="83" decel="50000">
                                          <p:stCondLst>
                                            <p:cond delay="834"/>
                                          </p:stCondLst>
                                        </p:cTn>
                                        <p:tgtEl>
                                          <p:spTgt spid="3">
                                            <p:txEl>
                                              <p:pRg st="0" end="0"/>
                                            </p:txEl>
                                          </p:spTgt>
                                        </p:tgtEl>
                                      </p:cBhvr>
                                      <p:to x="100000" y="100000"/>
                                    </p:animScale>
                                    <p:animScale>
                                      <p:cBhvr>
                                        <p:cTn id="19" dur="13">
                                          <p:stCondLst>
                                            <p:cond delay="904"/>
                                          </p:stCondLst>
                                        </p:cTn>
                                        <p:tgtEl>
                                          <p:spTgt spid="3">
                                            <p:txEl>
                                              <p:pRg st="0" end="0"/>
                                            </p:txEl>
                                          </p:spTgt>
                                        </p:tgtEl>
                                      </p:cBhvr>
                                      <p:to x="100000" y="95000"/>
                                    </p:animScale>
                                    <p:animScale>
                                      <p:cBhvr>
                                        <p:cTn id="20" dur="83" decel="50000">
                                          <p:stCondLst>
                                            <p:cond delay="917"/>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290">
                                          <p:stCondLst>
                                            <p:cond delay="0"/>
                                          </p:stCondLst>
                                        </p:cTn>
                                        <p:tgtEl>
                                          <p:spTgt spid="3">
                                            <p:txEl>
                                              <p:pRg st="1" end="1"/>
                                            </p:txEl>
                                          </p:spTgt>
                                        </p:tgtEl>
                                      </p:cBhvr>
                                    </p:animEffect>
                                    <p:anim calcmode="lin" valueType="num">
                                      <p:cBhvr>
                                        <p:cTn id="26" dur="911"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332"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332" tmFilter="0, 0; 0.125,0.2665; 0.25,0.4; 0.375,0.465; 0.5,0.5;  0.625,0.535; 0.75,0.6; 0.875,0.7335; 1,1">
                                          <p:stCondLst>
                                            <p:cond delay="332"/>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166" tmFilter="0, 0; 0.125,0.2665; 0.25,0.4; 0.375,0.465; 0.5,0.5;  0.625,0.535; 0.75,0.6; 0.875,0.7335; 1,1">
                                          <p:stCondLst>
                                            <p:cond delay="662"/>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82" tmFilter="0, 0; 0.125,0.2665; 0.25,0.4; 0.375,0.465; 0.5,0.5;  0.625,0.535; 0.75,0.6; 0.875,0.7335; 1,1">
                                          <p:stCondLst>
                                            <p:cond delay="828"/>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13">
                                          <p:stCondLst>
                                            <p:cond delay="325"/>
                                          </p:stCondLst>
                                        </p:cTn>
                                        <p:tgtEl>
                                          <p:spTgt spid="3">
                                            <p:txEl>
                                              <p:pRg st="1" end="1"/>
                                            </p:txEl>
                                          </p:spTgt>
                                        </p:tgtEl>
                                      </p:cBhvr>
                                      <p:to x="100000" y="60000"/>
                                    </p:animScale>
                                    <p:animScale>
                                      <p:cBhvr>
                                        <p:cTn id="32" dur="83" decel="50000">
                                          <p:stCondLst>
                                            <p:cond delay="338"/>
                                          </p:stCondLst>
                                        </p:cTn>
                                        <p:tgtEl>
                                          <p:spTgt spid="3">
                                            <p:txEl>
                                              <p:pRg st="1" end="1"/>
                                            </p:txEl>
                                          </p:spTgt>
                                        </p:tgtEl>
                                      </p:cBhvr>
                                      <p:to x="100000" y="100000"/>
                                    </p:animScale>
                                    <p:animScale>
                                      <p:cBhvr>
                                        <p:cTn id="33" dur="13">
                                          <p:stCondLst>
                                            <p:cond delay="656"/>
                                          </p:stCondLst>
                                        </p:cTn>
                                        <p:tgtEl>
                                          <p:spTgt spid="3">
                                            <p:txEl>
                                              <p:pRg st="1" end="1"/>
                                            </p:txEl>
                                          </p:spTgt>
                                        </p:tgtEl>
                                      </p:cBhvr>
                                      <p:to x="100000" y="80000"/>
                                    </p:animScale>
                                    <p:animScale>
                                      <p:cBhvr>
                                        <p:cTn id="34" dur="83" decel="50000">
                                          <p:stCondLst>
                                            <p:cond delay="669"/>
                                          </p:stCondLst>
                                        </p:cTn>
                                        <p:tgtEl>
                                          <p:spTgt spid="3">
                                            <p:txEl>
                                              <p:pRg st="1" end="1"/>
                                            </p:txEl>
                                          </p:spTgt>
                                        </p:tgtEl>
                                      </p:cBhvr>
                                      <p:to x="100000" y="100000"/>
                                    </p:animScale>
                                    <p:animScale>
                                      <p:cBhvr>
                                        <p:cTn id="35" dur="13">
                                          <p:stCondLst>
                                            <p:cond delay="821"/>
                                          </p:stCondLst>
                                        </p:cTn>
                                        <p:tgtEl>
                                          <p:spTgt spid="3">
                                            <p:txEl>
                                              <p:pRg st="1" end="1"/>
                                            </p:txEl>
                                          </p:spTgt>
                                        </p:tgtEl>
                                      </p:cBhvr>
                                      <p:to x="100000" y="90000"/>
                                    </p:animScale>
                                    <p:animScale>
                                      <p:cBhvr>
                                        <p:cTn id="36" dur="83" decel="50000">
                                          <p:stCondLst>
                                            <p:cond delay="834"/>
                                          </p:stCondLst>
                                        </p:cTn>
                                        <p:tgtEl>
                                          <p:spTgt spid="3">
                                            <p:txEl>
                                              <p:pRg st="1" end="1"/>
                                            </p:txEl>
                                          </p:spTgt>
                                        </p:tgtEl>
                                      </p:cBhvr>
                                      <p:to x="100000" y="100000"/>
                                    </p:animScale>
                                    <p:animScale>
                                      <p:cBhvr>
                                        <p:cTn id="37" dur="13">
                                          <p:stCondLst>
                                            <p:cond delay="904"/>
                                          </p:stCondLst>
                                        </p:cTn>
                                        <p:tgtEl>
                                          <p:spTgt spid="3">
                                            <p:txEl>
                                              <p:pRg st="1" end="1"/>
                                            </p:txEl>
                                          </p:spTgt>
                                        </p:tgtEl>
                                      </p:cBhvr>
                                      <p:to x="100000" y="95000"/>
                                    </p:animScale>
                                    <p:animScale>
                                      <p:cBhvr>
                                        <p:cTn id="38" dur="83" decel="50000">
                                          <p:stCondLst>
                                            <p:cond delay="917"/>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290">
                                          <p:stCondLst>
                                            <p:cond delay="0"/>
                                          </p:stCondLst>
                                        </p:cTn>
                                        <p:tgtEl>
                                          <p:spTgt spid="3">
                                            <p:txEl>
                                              <p:pRg st="2" end="2"/>
                                            </p:txEl>
                                          </p:spTgt>
                                        </p:tgtEl>
                                      </p:cBhvr>
                                    </p:animEffect>
                                    <p:anim calcmode="lin" valueType="num">
                                      <p:cBhvr>
                                        <p:cTn id="44" dur="911"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332"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332" tmFilter="0, 0; 0.125,0.2665; 0.25,0.4; 0.375,0.465; 0.5,0.5;  0.625,0.535; 0.75,0.6; 0.875,0.7335; 1,1">
                                          <p:stCondLst>
                                            <p:cond delay="332"/>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166" tmFilter="0, 0; 0.125,0.2665; 0.25,0.4; 0.375,0.465; 0.5,0.5;  0.625,0.535; 0.75,0.6; 0.875,0.7335; 1,1">
                                          <p:stCondLst>
                                            <p:cond delay="662"/>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82" tmFilter="0, 0; 0.125,0.2665; 0.25,0.4; 0.375,0.465; 0.5,0.5;  0.625,0.535; 0.75,0.6; 0.875,0.7335; 1,1">
                                          <p:stCondLst>
                                            <p:cond delay="828"/>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13">
                                          <p:stCondLst>
                                            <p:cond delay="325"/>
                                          </p:stCondLst>
                                        </p:cTn>
                                        <p:tgtEl>
                                          <p:spTgt spid="3">
                                            <p:txEl>
                                              <p:pRg st="2" end="2"/>
                                            </p:txEl>
                                          </p:spTgt>
                                        </p:tgtEl>
                                      </p:cBhvr>
                                      <p:to x="100000" y="60000"/>
                                    </p:animScale>
                                    <p:animScale>
                                      <p:cBhvr>
                                        <p:cTn id="50" dur="83" decel="50000">
                                          <p:stCondLst>
                                            <p:cond delay="338"/>
                                          </p:stCondLst>
                                        </p:cTn>
                                        <p:tgtEl>
                                          <p:spTgt spid="3">
                                            <p:txEl>
                                              <p:pRg st="2" end="2"/>
                                            </p:txEl>
                                          </p:spTgt>
                                        </p:tgtEl>
                                      </p:cBhvr>
                                      <p:to x="100000" y="100000"/>
                                    </p:animScale>
                                    <p:animScale>
                                      <p:cBhvr>
                                        <p:cTn id="51" dur="13">
                                          <p:stCondLst>
                                            <p:cond delay="656"/>
                                          </p:stCondLst>
                                        </p:cTn>
                                        <p:tgtEl>
                                          <p:spTgt spid="3">
                                            <p:txEl>
                                              <p:pRg st="2" end="2"/>
                                            </p:txEl>
                                          </p:spTgt>
                                        </p:tgtEl>
                                      </p:cBhvr>
                                      <p:to x="100000" y="80000"/>
                                    </p:animScale>
                                    <p:animScale>
                                      <p:cBhvr>
                                        <p:cTn id="52" dur="83" decel="50000">
                                          <p:stCondLst>
                                            <p:cond delay="669"/>
                                          </p:stCondLst>
                                        </p:cTn>
                                        <p:tgtEl>
                                          <p:spTgt spid="3">
                                            <p:txEl>
                                              <p:pRg st="2" end="2"/>
                                            </p:txEl>
                                          </p:spTgt>
                                        </p:tgtEl>
                                      </p:cBhvr>
                                      <p:to x="100000" y="100000"/>
                                    </p:animScale>
                                    <p:animScale>
                                      <p:cBhvr>
                                        <p:cTn id="53" dur="13">
                                          <p:stCondLst>
                                            <p:cond delay="821"/>
                                          </p:stCondLst>
                                        </p:cTn>
                                        <p:tgtEl>
                                          <p:spTgt spid="3">
                                            <p:txEl>
                                              <p:pRg st="2" end="2"/>
                                            </p:txEl>
                                          </p:spTgt>
                                        </p:tgtEl>
                                      </p:cBhvr>
                                      <p:to x="100000" y="90000"/>
                                    </p:animScale>
                                    <p:animScale>
                                      <p:cBhvr>
                                        <p:cTn id="54" dur="83" decel="50000">
                                          <p:stCondLst>
                                            <p:cond delay="834"/>
                                          </p:stCondLst>
                                        </p:cTn>
                                        <p:tgtEl>
                                          <p:spTgt spid="3">
                                            <p:txEl>
                                              <p:pRg st="2" end="2"/>
                                            </p:txEl>
                                          </p:spTgt>
                                        </p:tgtEl>
                                      </p:cBhvr>
                                      <p:to x="100000" y="100000"/>
                                    </p:animScale>
                                    <p:animScale>
                                      <p:cBhvr>
                                        <p:cTn id="55" dur="13">
                                          <p:stCondLst>
                                            <p:cond delay="904"/>
                                          </p:stCondLst>
                                        </p:cTn>
                                        <p:tgtEl>
                                          <p:spTgt spid="3">
                                            <p:txEl>
                                              <p:pRg st="2" end="2"/>
                                            </p:txEl>
                                          </p:spTgt>
                                        </p:tgtEl>
                                      </p:cBhvr>
                                      <p:to x="100000" y="95000"/>
                                    </p:animScale>
                                    <p:animScale>
                                      <p:cBhvr>
                                        <p:cTn id="56" dur="83" decel="50000">
                                          <p:stCondLst>
                                            <p:cond delay="917"/>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290">
                                          <p:stCondLst>
                                            <p:cond delay="0"/>
                                          </p:stCondLst>
                                        </p:cTn>
                                        <p:tgtEl>
                                          <p:spTgt spid="3">
                                            <p:txEl>
                                              <p:pRg st="3" end="3"/>
                                            </p:txEl>
                                          </p:spTgt>
                                        </p:tgtEl>
                                      </p:cBhvr>
                                    </p:animEffect>
                                    <p:anim calcmode="lin" valueType="num">
                                      <p:cBhvr>
                                        <p:cTn id="62" dur="911"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332"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332" tmFilter="0, 0; 0.125,0.2665; 0.25,0.4; 0.375,0.465; 0.5,0.5;  0.625,0.535; 0.75,0.6; 0.875,0.7335; 1,1">
                                          <p:stCondLst>
                                            <p:cond delay="332"/>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166" tmFilter="0, 0; 0.125,0.2665; 0.25,0.4; 0.375,0.465; 0.5,0.5;  0.625,0.535; 0.75,0.6; 0.875,0.7335; 1,1">
                                          <p:stCondLst>
                                            <p:cond delay="662"/>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82" tmFilter="0, 0; 0.125,0.2665; 0.25,0.4; 0.375,0.465; 0.5,0.5;  0.625,0.535; 0.75,0.6; 0.875,0.7335; 1,1">
                                          <p:stCondLst>
                                            <p:cond delay="828"/>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13">
                                          <p:stCondLst>
                                            <p:cond delay="325"/>
                                          </p:stCondLst>
                                        </p:cTn>
                                        <p:tgtEl>
                                          <p:spTgt spid="3">
                                            <p:txEl>
                                              <p:pRg st="3" end="3"/>
                                            </p:txEl>
                                          </p:spTgt>
                                        </p:tgtEl>
                                      </p:cBhvr>
                                      <p:to x="100000" y="60000"/>
                                    </p:animScale>
                                    <p:animScale>
                                      <p:cBhvr>
                                        <p:cTn id="68" dur="83" decel="50000">
                                          <p:stCondLst>
                                            <p:cond delay="338"/>
                                          </p:stCondLst>
                                        </p:cTn>
                                        <p:tgtEl>
                                          <p:spTgt spid="3">
                                            <p:txEl>
                                              <p:pRg st="3" end="3"/>
                                            </p:txEl>
                                          </p:spTgt>
                                        </p:tgtEl>
                                      </p:cBhvr>
                                      <p:to x="100000" y="100000"/>
                                    </p:animScale>
                                    <p:animScale>
                                      <p:cBhvr>
                                        <p:cTn id="69" dur="13">
                                          <p:stCondLst>
                                            <p:cond delay="656"/>
                                          </p:stCondLst>
                                        </p:cTn>
                                        <p:tgtEl>
                                          <p:spTgt spid="3">
                                            <p:txEl>
                                              <p:pRg st="3" end="3"/>
                                            </p:txEl>
                                          </p:spTgt>
                                        </p:tgtEl>
                                      </p:cBhvr>
                                      <p:to x="100000" y="80000"/>
                                    </p:animScale>
                                    <p:animScale>
                                      <p:cBhvr>
                                        <p:cTn id="70" dur="83" decel="50000">
                                          <p:stCondLst>
                                            <p:cond delay="669"/>
                                          </p:stCondLst>
                                        </p:cTn>
                                        <p:tgtEl>
                                          <p:spTgt spid="3">
                                            <p:txEl>
                                              <p:pRg st="3" end="3"/>
                                            </p:txEl>
                                          </p:spTgt>
                                        </p:tgtEl>
                                      </p:cBhvr>
                                      <p:to x="100000" y="100000"/>
                                    </p:animScale>
                                    <p:animScale>
                                      <p:cBhvr>
                                        <p:cTn id="71" dur="13">
                                          <p:stCondLst>
                                            <p:cond delay="821"/>
                                          </p:stCondLst>
                                        </p:cTn>
                                        <p:tgtEl>
                                          <p:spTgt spid="3">
                                            <p:txEl>
                                              <p:pRg st="3" end="3"/>
                                            </p:txEl>
                                          </p:spTgt>
                                        </p:tgtEl>
                                      </p:cBhvr>
                                      <p:to x="100000" y="90000"/>
                                    </p:animScale>
                                    <p:animScale>
                                      <p:cBhvr>
                                        <p:cTn id="72" dur="83" decel="50000">
                                          <p:stCondLst>
                                            <p:cond delay="834"/>
                                          </p:stCondLst>
                                        </p:cTn>
                                        <p:tgtEl>
                                          <p:spTgt spid="3">
                                            <p:txEl>
                                              <p:pRg st="3" end="3"/>
                                            </p:txEl>
                                          </p:spTgt>
                                        </p:tgtEl>
                                      </p:cBhvr>
                                      <p:to x="100000" y="100000"/>
                                    </p:animScale>
                                    <p:animScale>
                                      <p:cBhvr>
                                        <p:cTn id="73" dur="13">
                                          <p:stCondLst>
                                            <p:cond delay="904"/>
                                          </p:stCondLst>
                                        </p:cTn>
                                        <p:tgtEl>
                                          <p:spTgt spid="3">
                                            <p:txEl>
                                              <p:pRg st="3" end="3"/>
                                            </p:txEl>
                                          </p:spTgt>
                                        </p:tgtEl>
                                      </p:cBhvr>
                                      <p:to x="100000" y="95000"/>
                                    </p:animScale>
                                    <p:animScale>
                                      <p:cBhvr>
                                        <p:cTn id="74" dur="83" decel="50000">
                                          <p:stCondLst>
                                            <p:cond delay="917"/>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290">
                                          <p:stCondLst>
                                            <p:cond delay="0"/>
                                          </p:stCondLst>
                                        </p:cTn>
                                        <p:tgtEl>
                                          <p:spTgt spid="3">
                                            <p:txEl>
                                              <p:pRg st="4" end="4"/>
                                            </p:txEl>
                                          </p:spTgt>
                                        </p:tgtEl>
                                      </p:cBhvr>
                                    </p:animEffect>
                                    <p:anim calcmode="lin" valueType="num">
                                      <p:cBhvr>
                                        <p:cTn id="80" dur="911"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332"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332" tmFilter="0, 0; 0.125,0.2665; 0.25,0.4; 0.375,0.465; 0.5,0.5;  0.625,0.535; 0.75,0.6; 0.875,0.7335; 1,1">
                                          <p:stCondLst>
                                            <p:cond delay="332"/>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166" tmFilter="0, 0; 0.125,0.2665; 0.25,0.4; 0.375,0.465; 0.5,0.5;  0.625,0.535; 0.75,0.6; 0.875,0.7335; 1,1">
                                          <p:stCondLst>
                                            <p:cond delay="662"/>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82" tmFilter="0, 0; 0.125,0.2665; 0.25,0.4; 0.375,0.465; 0.5,0.5;  0.625,0.535; 0.75,0.6; 0.875,0.7335; 1,1">
                                          <p:stCondLst>
                                            <p:cond delay="828"/>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13">
                                          <p:stCondLst>
                                            <p:cond delay="325"/>
                                          </p:stCondLst>
                                        </p:cTn>
                                        <p:tgtEl>
                                          <p:spTgt spid="3">
                                            <p:txEl>
                                              <p:pRg st="4" end="4"/>
                                            </p:txEl>
                                          </p:spTgt>
                                        </p:tgtEl>
                                      </p:cBhvr>
                                      <p:to x="100000" y="60000"/>
                                    </p:animScale>
                                    <p:animScale>
                                      <p:cBhvr>
                                        <p:cTn id="86" dur="83" decel="50000">
                                          <p:stCondLst>
                                            <p:cond delay="338"/>
                                          </p:stCondLst>
                                        </p:cTn>
                                        <p:tgtEl>
                                          <p:spTgt spid="3">
                                            <p:txEl>
                                              <p:pRg st="4" end="4"/>
                                            </p:txEl>
                                          </p:spTgt>
                                        </p:tgtEl>
                                      </p:cBhvr>
                                      <p:to x="100000" y="100000"/>
                                    </p:animScale>
                                    <p:animScale>
                                      <p:cBhvr>
                                        <p:cTn id="87" dur="13">
                                          <p:stCondLst>
                                            <p:cond delay="656"/>
                                          </p:stCondLst>
                                        </p:cTn>
                                        <p:tgtEl>
                                          <p:spTgt spid="3">
                                            <p:txEl>
                                              <p:pRg st="4" end="4"/>
                                            </p:txEl>
                                          </p:spTgt>
                                        </p:tgtEl>
                                      </p:cBhvr>
                                      <p:to x="100000" y="80000"/>
                                    </p:animScale>
                                    <p:animScale>
                                      <p:cBhvr>
                                        <p:cTn id="88" dur="83" decel="50000">
                                          <p:stCondLst>
                                            <p:cond delay="669"/>
                                          </p:stCondLst>
                                        </p:cTn>
                                        <p:tgtEl>
                                          <p:spTgt spid="3">
                                            <p:txEl>
                                              <p:pRg st="4" end="4"/>
                                            </p:txEl>
                                          </p:spTgt>
                                        </p:tgtEl>
                                      </p:cBhvr>
                                      <p:to x="100000" y="100000"/>
                                    </p:animScale>
                                    <p:animScale>
                                      <p:cBhvr>
                                        <p:cTn id="89" dur="13">
                                          <p:stCondLst>
                                            <p:cond delay="821"/>
                                          </p:stCondLst>
                                        </p:cTn>
                                        <p:tgtEl>
                                          <p:spTgt spid="3">
                                            <p:txEl>
                                              <p:pRg st="4" end="4"/>
                                            </p:txEl>
                                          </p:spTgt>
                                        </p:tgtEl>
                                      </p:cBhvr>
                                      <p:to x="100000" y="90000"/>
                                    </p:animScale>
                                    <p:animScale>
                                      <p:cBhvr>
                                        <p:cTn id="90" dur="83" decel="50000">
                                          <p:stCondLst>
                                            <p:cond delay="834"/>
                                          </p:stCondLst>
                                        </p:cTn>
                                        <p:tgtEl>
                                          <p:spTgt spid="3">
                                            <p:txEl>
                                              <p:pRg st="4" end="4"/>
                                            </p:txEl>
                                          </p:spTgt>
                                        </p:tgtEl>
                                      </p:cBhvr>
                                      <p:to x="100000" y="100000"/>
                                    </p:animScale>
                                    <p:animScale>
                                      <p:cBhvr>
                                        <p:cTn id="91" dur="13">
                                          <p:stCondLst>
                                            <p:cond delay="904"/>
                                          </p:stCondLst>
                                        </p:cTn>
                                        <p:tgtEl>
                                          <p:spTgt spid="3">
                                            <p:txEl>
                                              <p:pRg st="4" end="4"/>
                                            </p:txEl>
                                          </p:spTgt>
                                        </p:tgtEl>
                                      </p:cBhvr>
                                      <p:to x="100000" y="95000"/>
                                    </p:animScale>
                                    <p:animScale>
                                      <p:cBhvr>
                                        <p:cTn id="92" dur="83" decel="50000">
                                          <p:stCondLst>
                                            <p:cond delay="917"/>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290">
                                          <p:stCondLst>
                                            <p:cond delay="0"/>
                                          </p:stCondLst>
                                        </p:cTn>
                                        <p:tgtEl>
                                          <p:spTgt spid="3">
                                            <p:txEl>
                                              <p:pRg st="5" end="5"/>
                                            </p:txEl>
                                          </p:spTgt>
                                        </p:tgtEl>
                                      </p:cBhvr>
                                    </p:animEffect>
                                    <p:anim calcmode="lin" valueType="num">
                                      <p:cBhvr>
                                        <p:cTn id="98" dur="911"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332"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332" tmFilter="0, 0; 0.125,0.2665; 0.25,0.4; 0.375,0.465; 0.5,0.5;  0.625,0.535; 0.75,0.6; 0.875,0.7335; 1,1">
                                          <p:stCondLst>
                                            <p:cond delay="332"/>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166" tmFilter="0, 0; 0.125,0.2665; 0.25,0.4; 0.375,0.465; 0.5,0.5;  0.625,0.535; 0.75,0.6; 0.875,0.7335; 1,1">
                                          <p:stCondLst>
                                            <p:cond delay="662"/>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82" tmFilter="0, 0; 0.125,0.2665; 0.25,0.4; 0.375,0.465; 0.5,0.5;  0.625,0.535; 0.75,0.6; 0.875,0.7335; 1,1">
                                          <p:stCondLst>
                                            <p:cond delay="828"/>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13">
                                          <p:stCondLst>
                                            <p:cond delay="325"/>
                                          </p:stCondLst>
                                        </p:cTn>
                                        <p:tgtEl>
                                          <p:spTgt spid="3">
                                            <p:txEl>
                                              <p:pRg st="5" end="5"/>
                                            </p:txEl>
                                          </p:spTgt>
                                        </p:tgtEl>
                                      </p:cBhvr>
                                      <p:to x="100000" y="60000"/>
                                    </p:animScale>
                                    <p:animScale>
                                      <p:cBhvr>
                                        <p:cTn id="104" dur="83" decel="50000">
                                          <p:stCondLst>
                                            <p:cond delay="338"/>
                                          </p:stCondLst>
                                        </p:cTn>
                                        <p:tgtEl>
                                          <p:spTgt spid="3">
                                            <p:txEl>
                                              <p:pRg st="5" end="5"/>
                                            </p:txEl>
                                          </p:spTgt>
                                        </p:tgtEl>
                                      </p:cBhvr>
                                      <p:to x="100000" y="100000"/>
                                    </p:animScale>
                                    <p:animScale>
                                      <p:cBhvr>
                                        <p:cTn id="105" dur="13">
                                          <p:stCondLst>
                                            <p:cond delay="656"/>
                                          </p:stCondLst>
                                        </p:cTn>
                                        <p:tgtEl>
                                          <p:spTgt spid="3">
                                            <p:txEl>
                                              <p:pRg st="5" end="5"/>
                                            </p:txEl>
                                          </p:spTgt>
                                        </p:tgtEl>
                                      </p:cBhvr>
                                      <p:to x="100000" y="80000"/>
                                    </p:animScale>
                                    <p:animScale>
                                      <p:cBhvr>
                                        <p:cTn id="106" dur="83" decel="50000">
                                          <p:stCondLst>
                                            <p:cond delay="669"/>
                                          </p:stCondLst>
                                        </p:cTn>
                                        <p:tgtEl>
                                          <p:spTgt spid="3">
                                            <p:txEl>
                                              <p:pRg st="5" end="5"/>
                                            </p:txEl>
                                          </p:spTgt>
                                        </p:tgtEl>
                                      </p:cBhvr>
                                      <p:to x="100000" y="100000"/>
                                    </p:animScale>
                                    <p:animScale>
                                      <p:cBhvr>
                                        <p:cTn id="107" dur="13">
                                          <p:stCondLst>
                                            <p:cond delay="821"/>
                                          </p:stCondLst>
                                        </p:cTn>
                                        <p:tgtEl>
                                          <p:spTgt spid="3">
                                            <p:txEl>
                                              <p:pRg st="5" end="5"/>
                                            </p:txEl>
                                          </p:spTgt>
                                        </p:tgtEl>
                                      </p:cBhvr>
                                      <p:to x="100000" y="90000"/>
                                    </p:animScale>
                                    <p:animScale>
                                      <p:cBhvr>
                                        <p:cTn id="108" dur="83" decel="50000">
                                          <p:stCondLst>
                                            <p:cond delay="834"/>
                                          </p:stCondLst>
                                        </p:cTn>
                                        <p:tgtEl>
                                          <p:spTgt spid="3">
                                            <p:txEl>
                                              <p:pRg st="5" end="5"/>
                                            </p:txEl>
                                          </p:spTgt>
                                        </p:tgtEl>
                                      </p:cBhvr>
                                      <p:to x="100000" y="100000"/>
                                    </p:animScale>
                                    <p:animScale>
                                      <p:cBhvr>
                                        <p:cTn id="109" dur="13">
                                          <p:stCondLst>
                                            <p:cond delay="904"/>
                                          </p:stCondLst>
                                        </p:cTn>
                                        <p:tgtEl>
                                          <p:spTgt spid="3">
                                            <p:txEl>
                                              <p:pRg st="5" end="5"/>
                                            </p:txEl>
                                          </p:spTgt>
                                        </p:tgtEl>
                                      </p:cBhvr>
                                      <p:to x="100000" y="95000"/>
                                    </p:animScale>
                                    <p:animScale>
                                      <p:cBhvr>
                                        <p:cTn id="110" dur="83" decel="50000">
                                          <p:stCondLst>
                                            <p:cond delay="917"/>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6" end="6"/>
                                            </p:txEl>
                                          </p:spTgt>
                                        </p:tgtEl>
                                        <p:attrNameLst>
                                          <p:attrName>style.visibility</p:attrName>
                                        </p:attrNameLst>
                                      </p:cBhvr>
                                      <p:to>
                                        <p:strVal val="visible"/>
                                      </p:to>
                                    </p:set>
                                    <p:animEffect transition="in" filter="wipe(down)">
                                      <p:cBhvr>
                                        <p:cTn id="115" dur="290">
                                          <p:stCondLst>
                                            <p:cond delay="0"/>
                                          </p:stCondLst>
                                        </p:cTn>
                                        <p:tgtEl>
                                          <p:spTgt spid="3">
                                            <p:txEl>
                                              <p:pRg st="6" end="6"/>
                                            </p:txEl>
                                          </p:spTgt>
                                        </p:tgtEl>
                                      </p:cBhvr>
                                    </p:animEffect>
                                    <p:anim calcmode="lin" valueType="num">
                                      <p:cBhvr>
                                        <p:cTn id="116" dur="911"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17" dur="332"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18" dur="332" tmFilter="0, 0; 0.125,0.2665; 0.25,0.4; 0.375,0.465; 0.5,0.5;  0.625,0.535; 0.75,0.6; 0.875,0.7335; 1,1">
                                          <p:stCondLst>
                                            <p:cond delay="332"/>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19" dur="166" tmFilter="0, 0; 0.125,0.2665; 0.25,0.4; 0.375,0.465; 0.5,0.5;  0.625,0.535; 0.75,0.6; 0.875,0.7335; 1,1">
                                          <p:stCondLst>
                                            <p:cond delay="662"/>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20" dur="82" tmFilter="0, 0; 0.125,0.2665; 0.25,0.4; 0.375,0.465; 0.5,0.5;  0.625,0.535; 0.75,0.6; 0.875,0.7335; 1,1">
                                          <p:stCondLst>
                                            <p:cond delay="828"/>
                                          </p:stCondLst>
                                        </p:cTn>
                                        <p:tgtEl>
                                          <p:spTgt spid="3">
                                            <p:txEl>
                                              <p:pRg st="6" end="6"/>
                                            </p:txEl>
                                          </p:spTgt>
                                        </p:tgtEl>
                                        <p:attrNameLst>
                                          <p:attrName>ppt_y</p:attrName>
                                        </p:attrNameLst>
                                      </p:cBhvr>
                                      <p:tavLst>
                                        <p:tav tm="0" fmla="#ppt_y-sin(pi*$)/81">
                                          <p:val>
                                            <p:fltVal val="0"/>
                                          </p:val>
                                        </p:tav>
                                        <p:tav tm="100000">
                                          <p:val>
                                            <p:fltVal val="1"/>
                                          </p:val>
                                        </p:tav>
                                      </p:tavLst>
                                    </p:anim>
                                    <p:animScale>
                                      <p:cBhvr>
                                        <p:cTn id="121" dur="13">
                                          <p:stCondLst>
                                            <p:cond delay="325"/>
                                          </p:stCondLst>
                                        </p:cTn>
                                        <p:tgtEl>
                                          <p:spTgt spid="3">
                                            <p:txEl>
                                              <p:pRg st="6" end="6"/>
                                            </p:txEl>
                                          </p:spTgt>
                                        </p:tgtEl>
                                      </p:cBhvr>
                                      <p:to x="100000" y="60000"/>
                                    </p:animScale>
                                    <p:animScale>
                                      <p:cBhvr>
                                        <p:cTn id="122" dur="83" decel="50000">
                                          <p:stCondLst>
                                            <p:cond delay="338"/>
                                          </p:stCondLst>
                                        </p:cTn>
                                        <p:tgtEl>
                                          <p:spTgt spid="3">
                                            <p:txEl>
                                              <p:pRg st="6" end="6"/>
                                            </p:txEl>
                                          </p:spTgt>
                                        </p:tgtEl>
                                      </p:cBhvr>
                                      <p:to x="100000" y="100000"/>
                                    </p:animScale>
                                    <p:animScale>
                                      <p:cBhvr>
                                        <p:cTn id="123" dur="13">
                                          <p:stCondLst>
                                            <p:cond delay="656"/>
                                          </p:stCondLst>
                                        </p:cTn>
                                        <p:tgtEl>
                                          <p:spTgt spid="3">
                                            <p:txEl>
                                              <p:pRg st="6" end="6"/>
                                            </p:txEl>
                                          </p:spTgt>
                                        </p:tgtEl>
                                      </p:cBhvr>
                                      <p:to x="100000" y="80000"/>
                                    </p:animScale>
                                    <p:animScale>
                                      <p:cBhvr>
                                        <p:cTn id="124" dur="83" decel="50000">
                                          <p:stCondLst>
                                            <p:cond delay="669"/>
                                          </p:stCondLst>
                                        </p:cTn>
                                        <p:tgtEl>
                                          <p:spTgt spid="3">
                                            <p:txEl>
                                              <p:pRg st="6" end="6"/>
                                            </p:txEl>
                                          </p:spTgt>
                                        </p:tgtEl>
                                      </p:cBhvr>
                                      <p:to x="100000" y="100000"/>
                                    </p:animScale>
                                    <p:animScale>
                                      <p:cBhvr>
                                        <p:cTn id="125" dur="13">
                                          <p:stCondLst>
                                            <p:cond delay="821"/>
                                          </p:stCondLst>
                                        </p:cTn>
                                        <p:tgtEl>
                                          <p:spTgt spid="3">
                                            <p:txEl>
                                              <p:pRg st="6" end="6"/>
                                            </p:txEl>
                                          </p:spTgt>
                                        </p:tgtEl>
                                      </p:cBhvr>
                                      <p:to x="100000" y="90000"/>
                                    </p:animScale>
                                    <p:animScale>
                                      <p:cBhvr>
                                        <p:cTn id="126" dur="83" decel="50000">
                                          <p:stCondLst>
                                            <p:cond delay="834"/>
                                          </p:stCondLst>
                                        </p:cTn>
                                        <p:tgtEl>
                                          <p:spTgt spid="3">
                                            <p:txEl>
                                              <p:pRg st="6" end="6"/>
                                            </p:txEl>
                                          </p:spTgt>
                                        </p:tgtEl>
                                      </p:cBhvr>
                                      <p:to x="100000" y="100000"/>
                                    </p:animScale>
                                    <p:animScale>
                                      <p:cBhvr>
                                        <p:cTn id="127" dur="13">
                                          <p:stCondLst>
                                            <p:cond delay="904"/>
                                          </p:stCondLst>
                                        </p:cTn>
                                        <p:tgtEl>
                                          <p:spTgt spid="3">
                                            <p:txEl>
                                              <p:pRg st="6" end="6"/>
                                            </p:txEl>
                                          </p:spTgt>
                                        </p:tgtEl>
                                      </p:cBhvr>
                                      <p:to x="100000" y="95000"/>
                                    </p:animScale>
                                    <p:animScale>
                                      <p:cBhvr>
                                        <p:cTn id="128" dur="83" decel="50000">
                                          <p:stCondLst>
                                            <p:cond delay="917"/>
                                          </p:stCondLst>
                                        </p:cTn>
                                        <p:tgtEl>
                                          <p:spTgt spid="3">
                                            <p:txEl>
                                              <p:pRg st="6" end="6"/>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7" end="7"/>
                                            </p:txEl>
                                          </p:spTgt>
                                        </p:tgtEl>
                                        <p:attrNameLst>
                                          <p:attrName>style.visibility</p:attrName>
                                        </p:attrNameLst>
                                      </p:cBhvr>
                                      <p:to>
                                        <p:strVal val="visible"/>
                                      </p:to>
                                    </p:set>
                                    <p:animEffect transition="in" filter="wipe(down)">
                                      <p:cBhvr>
                                        <p:cTn id="133" dur="290">
                                          <p:stCondLst>
                                            <p:cond delay="0"/>
                                          </p:stCondLst>
                                        </p:cTn>
                                        <p:tgtEl>
                                          <p:spTgt spid="3">
                                            <p:txEl>
                                              <p:pRg st="7" end="7"/>
                                            </p:txEl>
                                          </p:spTgt>
                                        </p:tgtEl>
                                      </p:cBhvr>
                                    </p:animEffect>
                                    <p:anim calcmode="lin" valueType="num">
                                      <p:cBhvr>
                                        <p:cTn id="134" dur="911"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35" dur="332"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36" dur="332" tmFilter="0, 0; 0.125,0.2665; 0.25,0.4; 0.375,0.465; 0.5,0.5;  0.625,0.535; 0.75,0.6; 0.875,0.7335; 1,1">
                                          <p:stCondLst>
                                            <p:cond delay="332"/>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37" dur="166" tmFilter="0, 0; 0.125,0.2665; 0.25,0.4; 0.375,0.465; 0.5,0.5;  0.625,0.535; 0.75,0.6; 0.875,0.7335; 1,1">
                                          <p:stCondLst>
                                            <p:cond delay="662"/>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38" dur="82" tmFilter="0, 0; 0.125,0.2665; 0.25,0.4; 0.375,0.465; 0.5,0.5;  0.625,0.535; 0.75,0.6; 0.875,0.7335; 1,1">
                                          <p:stCondLst>
                                            <p:cond delay="828"/>
                                          </p:stCondLst>
                                        </p:cTn>
                                        <p:tgtEl>
                                          <p:spTgt spid="3">
                                            <p:txEl>
                                              <p:pRg st="7" end="7"/>
                                            </p:txEl>
                                          </p:spTgt>
                                        </p:tgtEl>
                                        <p:attrNameLst>
                                          <p:attrName>ppt_y</p:attrName>
                                        </p:attrNameLst>
                                      </p:cBhvr>
                                      <p:tavLst>
                                        <p:tav tm="0" fmla="#ppt_y-sin(pi*$)/81">
                                          <p:val>
                                            <p:fltVal val="0"/>
                                          </p:val>
                                        </p:tav>
                                        <p:tav tm="100000">
                                          <p:val>
                                            <p:fltVal val="1"/>
                                          </p:val>
                                        </p:tav>
                                      </p:tavLst>
                                    </p:anim>
                                    <p:animScale>
                                      <p:cBhvr>
                                        <p:cTn id="139" dur="13">
                                          <p:stCondLst>
                                            <p:cond delay="325"/>
                                          </p:stCondLst>
                                        </p:cTn>
                                        <p:tgtEl>
                                          <p:spTgt spid="3">
                                            <p:txEl>
                                              <p:pRg st="7" end="7"/>
                                            </p:txEl>
                                          </p:spTgt>
                                        </p:tgtEl>
                                      </p:cBhvr>
                                      <p:to x="100000" y="60000"/>
                                    </p:animScale>
                                    <p:animScale>
                                      <p:cBhvr>
                                        <p:cTn id="140" dur="83" decel="50000">
                                          <p:stCondLst>
                                            <p:cond delay="338"/>
                                          </p:stCondLst>
                                        </p:cTn>
                                        <p:tgtEl>
                                          <p:spTgt spid="3">
                                            <p:txEl>
                                              <p:pRg st="7" end="7"/>
                                            </p:txEl>
                                          </p:spTgt>
                                        </p:tgtEl>
                                      </p:cBhvr>
                                      <p:to x="100000" y="100000"/>
                                    </p:animScale>
                                    <p:animScale>
                                      <p:cBhvr>
                                        <p:cTn id="141" dur="13">
                                          <p:stCondLst>
                                            <p:cond delay="656"/>
                                          </p:stCondLst>
                                        </p:cTn>
                                        <p:tgtEl>
                                          <p:spTgt spid="3">
                                            <p:txEl>
                                              <p:pRg st="7" end="7"/>
                                            </p:txEl>
                                          </p:spTgt>
                                        </p:tgtEl>
                                      </p:cBhvr>
                                      <p:to x="100000" y="80000"/>
                                    </p:animScale>
                                    <p:animScale>
                                      <p:cBhvr>
                                        <p:cTn id="142" dur="83" decel="50000">
                                          <p:stCondLst>
                                            <p:cond delay="669"/>
                                          </p:stCondLst>
                                        </p:cTn>
                                        <p:tgtEl>
                                          <p:spTgt spid="3">
                                            <p:txEl>
                                              <p:pRg st="7" end="7"/>
                                            </p:txEl>
                                          </p:spTgt>
                                        </p:tgtEl>
                                      </p:cBhvr>
                                      <p:to x="100000" y="100000"/>
                                    </p:animScale>
                                    <p:animScale>
                                      <p:cBhvr>
                                        <p:cTn id="143" dur="13">
                                          <p:stCondLst>
                                            <p:cond delay="821"/>
                                          </p:stCondLst>
                                        </p:cTn>
                                        <p:tgtEl>
                                          <p:spTgt spid="3">
                                            <p:txEl>
                                              <p:pRg st="7" end="7"/>
                                            </p:txEl>
                                          </p:spTgt>
                                        </p:tgtEl>
                                      </p:cBhvr>
                                      <p:to x="100000" y="90000"/>
                                    </p:animScale>
                                    <p:animScale>
                                      <p:cBhvr>
                                        <p:cTn id="144" dur="83" decel="50000">
                                          <p:stCondLst>
                                            <p:cond delay="834"/>
                                          </p:stCondLst>
                                        </p:cTn>
                                        <p:tgtEl>
                                          <p:spTgt spid="3">
                                            <p:txEl>
                                              <p:pRg st="7" end="7"/>
                                            </p:txEl>
                                          </p:spTgt>
                                        </p:tgtEl>
                                      </p:cBhvr>
                                      <p:to x="100000" y="100000"/>
                                    </p:animScale>
                                    <p:animScale>
                                      <p:cBhvr>
                                        <p:cTn id="145" dur="13">
                                          <p:stCondLst>
                                            <p:cond delay="904"/>
                                          </p:stCondLst>
                                        </p:cTn>
                                        <p:tgtEl>
                                          <p:spTgt spid="3">
                                            <p:txEl>
                                              <p:pRg st="7" end="7"/>
                                            </p:txEl>
                                          </p:spTgt>
                                        </p:tgtEl>
                                      </p:cBhvr>
                                      <p:to x="100000" y="95000"/>
                                    </p:animScale>
                                    <p:animScale>
                                      <p:cBhvr>
                                        <p:cTn id="146" dur="83" decel="50000">
                                          <p:stCondLst>
                                            <p:cond delay="917"/>
                                          </p:stCondLst>
                                        </p:cTn>
                                        <p:tgtEl>
                                          <p:spTgt spid="3">
                                            <p:txEl>
                                              <p:pRg st="7" end="7"/>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8" end="8"/>
                                            </p:txEl>
                                          </p:spTgt>
                                        </p:tgtEl>
                                        <p:attrNameLst>
                                          <p:attrName>style.visibility</p:attrName>
                                        </p:attrNameLst>
                                      </p:cBhvr>
                                      <p:to>
                                        <p:strVal val="visible"/>
                                      </p:to>
                                    </p:set>
                                    <p:animEffect transition="in" filter="wipe(down)">
                                      <p:cBhvr>
                                        <p:cTn id="151" dur="290">
                                          <p:stCondLst>
                                            <p:cond delay="0"/>
                                          </p:stCondLst>
                                        </p:cTn>
                                        <p:tgtEl>
                                          <p:spTgt spid="3">
                                            <p:txEl>
                                              <p:pRg st="8" end="8"/>
                                            </p:txEl>
                                          </p:spTgt>
                                        </p:tgtEl>
                                      </p:cBhvr>
                                    </p:animEffect>
                                    <p:anim calcmode="lin" valueType="num">
                                      <p:cBhvr>
                                        <p:cTn id="152" dur="911"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53" dur="332"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54" dur="332" tmFilter="0, 0; 0.125,0.2665; 0.25,0.4; 0.375,0.465; 0.5,0.5;  0.625,0.535; 0.75,0.6; 0.875,0.7335; 1,1">
                                          <p:stCondLst>
                                            <p:cond delay="332"/>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55" dur="166" tmFilter="0, 0; 0.125,0.2665; 0.25,0.4; 0.375,0.465; 0.5,0.5;  0.625,0.535; 0.75,0.6; 0.875,0.7335; 1,1">
                                          <p:stCondLst>
                                            <p:cond delay="662"/>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56" dur="82" tmFilter="0, 0; 0.125,0.2665; 0.25,0.4; 0.375,0.465; 0.5,0.5;  0.625,0.535; 0.75,0.6; 0.875,0.7335; 1,1">
                                          <p:stCondLst>
                                            <p:cond delay="828"/>
                                          </p:stCondLst>
                                        </p:cTn>
                                        <p:tgtEl>
                                          <p:spTgt spid="3">
                                            <p:txEl>
                                              <p:pRg st="8" end="8"/>
                                            </p:txEl>
                                          </p:spTgt>
                                        </p:tgtEl>
                                        <p:attrNameLst>
                                          <p:attrName>ppt_y</p:attrName>
                                        </p:attrNameLst>
                                      </p:cBhvr>
                                      <p:tavLst>
                                        <p:tav tm="0" fmla="#ppt_y-sin(pi*$)/81">
                                          <p:val>
                                            <p:fltVal val="0"/>
                                          </p:val>
                                        </p:tav>
                                        <p:tav tm="100000">
                                          <p:val>
                                            <p:fltVal val="1"/>
                                          </p:val>
                                        </p:tav>
                                      </p:tavLst>
                                    </p:anim>
                                    <p:animScale>
                                      <p:cBhvr>
                                        <p:cTn id="157" dur="13">
                                          <p:stCondLst>
                                            <p:cond delay="325"/>
                                          </p:stCondLst>
                                        </p:cTn>
                                        <p:tgtEl>
                                          <p:spTgt spid="3">
                                            <p:txEl>
                                              <p:pRg st="8" end="8"/>
                                            </p:txEl>
                                          </p:spTgt>
                                        </p:tgtEl>
                                      </p:cBhvr>
                                      <p:to x="100000" y="60000"/>
                                    </p:animScale>
                                    <p:animScale>
                                      <p:cBhvr>
                                        <p:cTn id="158" dur="83" decel="50000">
                                          <p:stCondLst>
                                            <p:cond delay="338"/>
                                          </p:stCondLst>
                                        </p:cTn>
                                        <p:tgtEl>
                                          <p:spTgt spid="3">
                                            <p:txEl>
                                              <p:pRg st="8" end="8"/>
                                            </p:txEl>
                                          </p:spTgt>
                                        </p:tgtEl>
                                      </p:cBhvr>
                                      <p:to x="100000" y="100000"/>
                                    </p:animScale>
                                    <p:animScale>
                                      <p:cBhvr>
                                        <p:cTn id="159" dur="13">
                                          <p:stCondLst>
                                            <p:cond delay="656"/>
                                          </p:stCondLst>
                                        </p:cTn>
                                        <p:tgtEl>
                                          <p:spTgt spid="3">
                                            <p:txEl>
                                              <p:pRg st="8" end="8"/>
                                            </p:txEl>
                                          </p:spTgt>
                                        </p:tgtEl>
                                      </p:cBhvr>
                                      <p:to x="100000" y="80000"/>
                                    </p:animScale>
                                    <p:animScale>
                                      <p:cBhvr>
                                        <p:cTn id="160" dur="83" decel="50000">
                                          <p:stCondLst>
                                            <p:cond delay="669"/>
                                          </p:stCondLst>
                                        </p:cTn>
                                        <p:tgtEl>
                                          <p:spTgt spid="3">
                                            <p:txEl>
                                              <p:pRg st="8" end="8"/>
                                            </p:txEl>
                                          </p:spTgt>
                                        </p:tgtEl>
                                      </p:cBhvr>
                                      <p:to x="100000" y="100000"/>
                                    </p:animScale>
                                    <p:animScale>
                                      <p:cBhvr>
                                        <p:cTn id="161" dur="13">
                                          <p:stCondLst>
                                            <p:cond delay="821"/>
                                          </p:stCondLst>
                                        </p:cTn>
                                        <p:tgtEl>
                                          <p:spTgt spid="3">
                                            <p:txEl>
                                              <p:pRg st="8" end="8"/>
                                            </p:txEl>
                                          </p:spTgt>
                                        </p:tgtEl>
                                      </p:cBhvr>
                                      <p:to x="100000" y="90000"/>
                                    </p:animScale>
                                    <p:animScale>
                                      <p:cBhvr>
                                        <p:cTn id="162" dur="83" decel="50000">
                                          <p:stCondLst>
                                            <p:cond delay="834"/>
                                          </p:stCondLst>
                                        </p:cTn>
                                        <p:tgtEl>
                                          <p:spTgt spid="3">
                                            <p:txEl>
                                              <p:pRg st="8" end="8"/>
                                            </p:txEl>
                                          </p:spTgt>
                                        </p:tgtEl>
                                      </p:cBhvr>
                                      <p:to x="100000" y="100000"/>
                                    </p:animScale>
                                    <p:animScale>
                                      <p:cBhvr>
                                        <p:cTn id="163" dur="13">
                                          <p:stCondLst>
                                            <p:cond delay="904"/>
                                          </p:stCondLst>
                                        </p:cTn>
                                        <p:tgtEl>
                                          <p:spTgt spid="3">
                                            <p:txEl>
                                              <p:pRg st="8" end="8"/>
                                            </p:txEl>
                                          </p:spTgt>
                                        </p:tgtEl>
                                      </p:cBhvr>
                                      <p:to x="100000" y="95000"/>
                                    </p:animScale>
                                    <p:animScale>
                                      <p:cBhvr>
                                        <p:cTn id="164" dur="83" decel="50000">
                                          <p:stCondLst>
                                            <p:cond delay="917"/>
                                          </p:stCondLst>
                                        </p:cTn>
                                        <p:tgtEl>
                                          <p:spTgt spid="3">
                                            <p:txEl>
                                              <p:pRg st="8" end="8"/>
                                            </p:txEl>
                                          </p:spTgt>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3">
                                            <p:txEl>
                                              <p:pRg st="9" end="9"/>
                                            </p:txEl>
                                          </p:spTgt>
                                        </p:tgtEl>
                                        <p:attrNameLst>
                                          <p:attrName>style.visibility</p:attrName>
                                        </p:attrNameLst>
                                      </p:cBhvr>
                                      <p:to>
                                        <p:strVal val="visible"/>
                                      </p:to>
                                    </p:set>
                                    <p:animEffect transition="in" filter="wipe(down)">
                                      <p:cBhvr>
                                        <p:cTn id="169" dur="290">
                                          <p:stCondLst>
                                            <p:cond delay="0"/>
                                          </p:stCondLst>
                                        </p:cTn>
                                        <p:tgtEl>
                                          <p:spTgt spid="3">
                                            <p:txEl>
                                              <p:pRg st="9" end="9"/>
                                            </p:txEl>
                                          </p:spTgt>
                                        </p:tgtEl>
                                      </p:cBhvr>
                                    </p:animEffect>
                                    <p:anim calcmode="lin" valueType="num">
                                      <p:cBhvr>
                                        <p:cTn id="170" dur="911"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71" dur="332"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72" dur="332" tmFilter="0, 0; 0.125,0.2665; 0.25,0.4; 0.375,0.465; 0.5,0.5;  0.625,0.535; 0.75,0.6; 0.875,0.7335; 1,1">
                                          <p:stCondLst>
                                            <p:cond delay="332"/>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73" dur="166" tmFilter="0, 0; 0.125,0.2665; 0.25,0.4; 0.375,0.465; 0.5,0.5;  0.625,0.535; 0.75,0.6; 0.875,0.7335; 1,1">
                                          <p:stCondLst>
                                            <p:cond delay="662"/>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74" dur="82" tmFilter="0, 0; 0.125,0.2665; 0.25,0.4; 0.375,0.465; 0.5,0.5;  0.625,0.535; 0.75,0.6; 0.875,0.7335; 1,1">
                                          <p:stCondLst>
                                            <p:cond delay="828"/>
                                          </p:stCondLst>
                                        </p:cTn>
                                        <p:tgtEl>
                                          <p:spTgt spid="3">
                                            <p:txEl>
                                              <p:pRg st="9" end="9"/>
                                            </p:txEl>
                                          </p:spTgt>
                                        </p:tgtEl>
                                        <p:attrNameLst>
                                          <p:attrName>ppt_y</p:attrName>
                                        </p:attrNameLst>
                                      </p:cBhvr>
                                      <p:tavLst>
                                        <p:tav tm="0" fmla="#ppt_y-sin(pi*$)/81">
                                          <p:val>
                                            <p:fltVal val="0"/>
                                          </p:val>
                                        </p:tav>
                                        <p:tav tm="100000">
                                          <p:val>
                                            <p:fltVal val="1"/>
                                          </p:val>
                                        </p:tav>
                                      </p:tavLst>
                                    </p:anim>
                                    <p:animScale>
                                      <p:cBhvr>
                                        <p:cTn id="175" dur="13">
                                          <p:stCondLst>
                                            <p:cond delay="325"/>
                                          </p:stCondLst>
                                        </p:cTn>
                                        <p:tgtEl>
                                          <p:spTgt spid="3">
                                            <p:txEl>
                                              <p:pRg st="9" end="9"/>
                                            </p:txEl>
                                          </p:spTgt>
                                        </p:tgtEl>
                                      </p:cBhvr>
                                      <p:to x="100000" y="60000"/>
                                    </p:animScale>
                                    <p:animScale>
                                      <p:cBhvr>
                                        <p:cTn id="176" dur="83" decel="50000">
                                          <p:stCondLst>
                                            <p:cond delay="338"/>
                                          </p:stCondLst>
                                        </p:cTn>
                                        <p:tgtEl>
                                          <p:spTgt spid="3">
                                            <p:txEl>
                                              <p:pRg st="9" end="9"/>
                                            </p:txEl>
                                          </p:spTgt>
                                        </p:tgtEl>
                                      </p:cBhvr>
                                      <p:to x="100000" y="100000"/>
                                    </p:animScale>
                                    <p:animScale>
                                      <p:cBhvr>
                                        <p:cTn id="177" dur="13">
                                          <p:stCondLst>
                                            <p:cond delay="656"/>
                                          </p:stCondLst>
                                        </p:cTn>
                                        <p:tgtEl>
                                          <p:spTgt spid="3">
                                            <p:txEl>
                                              <p:pRg st="9" end="9"/>
                                            </p:txEl>
                                          </p:spTgt>
                                        </p:tgtEl>
                                      </p:cBhvr>
                                      <p:to x="100000" y="80000"/>
                                    </p:animScale>
                                    <p:animScale>
                                      <p:cBhvr>
                                        <p:cTn id="178" dur="83" decel="50000">
                                          <p:stCondLst>
                                            <p:cond delay="669"/>
                                          </p:stCondLst>
                                        </p:cTn>
                                        <p:tgtEl>
                                          <p:spTgt spid="3">
                                            <p:txEl>
                                              <p:pRg st="9" end="9"/>
                                            </p:txEl>
                                          </p:spTgt>
                                        </p:tgtEl>
                                      </p:cBhvr>
                                      <p:to x="100000" y="100000"/>
                                    </p:animScale>
                                    <p:animScale>
                                      <p:cBhvr>
                                        <p:cTn id="179" dur="13">
                                          <p:stCondLst>
                                            <p:cond delay="821"/>
                                          </p:stCondLst>
                                        </p:cTn>
                                        <p:tgtEl>
                                          <p:spTgt spid="3">
                                            <p:txEl>
                                              <p:pRg st="9" end="9"/>
                                            </p:txEl>
                                          </p:spTgt>
                                        </p:tgtEl>
                                      </p:cBhvr>
                                      <p:to x="100000" y="90000"/>
                                    </p:animScale>
                                    <p:animScale>
                                      <p:cBhvr>
                                        <p:cTn id="180" dur="83" decel="50000">
                                          <p:stCondLst>
                                            <p:cond delay="834"/>
                                          </p:stCondLst>
                                        </p:cTn>
                                        <p:tgtEl>
                                          <p:spTgt spid="3">
                                            <p:txEl>
                                              <p:pRg st="9" end="9"/>
                                            </p:txEl>
                                          </p:spTgt>
                                        </p:tgtEl>
                                      </p:cBhvr>
                                      <p:to x="100000" y="100000"/>
                                    </p:animScale>
                                    <p:animScale>
                                      <p:cBhvr>
                                        <p:cTn id="181" dur="13">
                                          <p:stCondLst>
                                            <p:cond delay="904"/>
                                          </p:stCondLst>
                                        </p:cTn>
                                        <p:tgtEl>
                                          <p:spTgt spid="3">
                                            <p:txEl>
                                              <p:pRg st="9" end="9"/>
                                            </p:txEl>
                                          </p:spTgt>
                                        </p:tgtEl>
                                      </p:cBhvr>
                                      <p:to x="100000" y="95000"/>
                                    </p:animScale>
                                    <p:animScale>
                                      <p:cBhvr>
                                        <p:cTn id="182" dur="83" decel="50000">
                                          <p:stCondLst>
                                            <p:cond delay="917"/>
                                          </p:stCondLst>
                                        </p:cTn>
                                        <p:tgtEl>
                                          <p:spTgt spid="3">
                                            <p:txEl>
                                              <p:pRg st="9" end="9"/>
                                            </p:txEl>
                                          </p:spTgt>
                                        </p:tgtEl>
                                      </p:cBhvr>
                                      <p:to x="100000" y="100000"/>
                                    </p:animScale>
                                  </p:child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3">
                                            <p:txEl>
                                              <p:pRg st="10" end="10"/>
                                            </p:txEl>
                                          </p:spTgt>
                                        </p:tgtEl>
                                        <p:attrNameLst>
                                          <p:attrName>style.visibility</p:attrName>
                                        </p:attrNameLst>
                                      </p:cBhvr>
                                      <p:to>
                                        <p:strVal val="visible"/>
                                      </p:to>
                                    </p:set>
                                    <p:animEffect transition="in" filter="wipe(down)">
                                      <p:cBhvr>
                                        <p:cTn id="187" dur="290">
                                          <p:stCondLst>
                                            <p:cond delay="0"/>
                                          </p:stCondLst>
                                        </p:cTn>
                                        <p:tgtEl>
                                          <p:spTgt spid="3">
                                            <p:txEl>
                                              <p:pRg st="10" end="10"/>
                                            </p:txEl>
                                          </p:spTgt>
                                        </p:tgtEl>
                                      </p:cBhvr>
                                    </p:animEffect>
                                    <p:anim calcmode="lin" valueType="num">
                                      <p:cBhvr>
                                        <p:cTn id="188" dur="911"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89" dur="332"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90" dur="332" tmFilter="0, 0; 0.125,0.2665; 0.25,0.4; 0.375,0.465; 0.5,0.5;  0.625,0.535; 0.75,0.6; 0.875,0.7335; 1,1">
                                          <p:stCondLst>
                                            <p:cond delay="332"/>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91" dur="166" tmFilter="0, 0; 0.125,0.2665; 0.25,0.4; 0.375,0.465; 0.5,0.5;  0.625,0.535; 0.75,0.6; 0.875,0.7335; 1,1">
                                          <p:stCondLst>
                                            <p:cond delay="662"/>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92" dur="82" tmFilter="0, 0; 0.125,0.2665; 0.25,0.4; 0.375,0.465; 0.5,0.5;  0.625,0.535; 0.75,0.6; 0.875,0.7335; 1,1">
                                          <p:stCondLst>
                                            <p:cond delay="828"/>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93" dur="13">
                                          <p:stCondLst>
                                            <p:cond delay="325"/>
                                          </p:stCondLst>
                                        </p:cTn>
                                        <p:tgtEl>
                                          <p:spTgt spid="3">
                                            <p:txEl>
                                              <p:pRg st="10" end="10"/>
                                            </p:txEl>
                                          </p:spTgt>
                                        </p:tgtEl>
                                      </p:cBhvr>
                                      <p:to x="100000" y="60000"/>
                                    </p:animScale>
                                    <p:animScale>
                                      <p:cBhvr>
                                        <p:cTn id="194" dur="83" decel="50000">
                                          <p:stCondLst>
                                            <p:cond delay="338"/>
                                          </p:stCondLst>
                                        </p:cTn>
                                        <p:tgtEl>
                                          <p:spTgt spid="3">
                                            <p:txEl>
                                              <p:pRg st="10" end="10"/>
                                            </p:txEl>
                                          </p:spTgt>
                                        </p:tgtEl>
                                      </p:cBhvr>
                                      <p:to x="100000" y="100000"/>
                                    </p:animScale>
                                    <p:animScale>
                                      <p:cBhvr>
                                        <p:cTn id="195" dur="13">
                                          <p:stCondLst>
                                            <p:cond delay="656"/>
                                          </p:stCondLst>
                                        </p:cTn>
                                        <p:tgtEl>
                                          <p:spTgt spid="3">
                                            <p:txEl>
                                              <p:pRg st="10" end="10"/>
                                            </p:txEl>
                                          </p:spTgt>
                                        </p:tgtEl>
                                      </p:cBhvr>
                                      <p:to x="100000" y="80000"/>
                                    </p:animScale>
                                    <p:animScale>
                                      <p:cBhvr>
                                        <p:cTn id="196" dur="83" decel="50000">
                                          <p:stCondLst>
                                            <p:cond delay="669"/>
                                          </p:stCondLst>
                                        </p:cTn>
                                        <p:tgtEl>
                                          <p:spTgt spid="3">
                                            <p:txEl>
                                              <p:pRg st="10" end="10"/>
                                            </p:txEl>
                                          </p:spTgt>
                                        </p:tgtEl>
                                      </p:cBhvr>
                                      <p:to x="100000" y="100000"/>
                                    </p:animScale>
                                    <p:animScale>
                                      <p:cBhvr>
                                        <p:cTn id="197" dur="13">
                                          <p:stCondLst>
                                            <p:cond delay="821"/>
                                          </p:stCondLst>
                                        </p:cTn>
                                        <p:tgtEl>
                                          <p:spTgt spid="3">
                                            <p:txEl>
                                              <p:pRg st="10" end="10"/>
                                            </p:txEl>
                                          </p:spTgt>
                                        </p:tgtEl>
                                      </p:cBhvr>
                                      <p:to x="100000" y="90000"/>
                                    </p:animScale>
                                    <p:animScale>
                                      <p:cBhvr>
                                        <p:cTn id="198" dur="83" decel="50000">
                                          <p:stCondLst>
                                            <p:cond delay="834"/>
                                          </p:stCondLst>
                                        </p:cTn>
                                        <p:tgtEl>
                                          <p:spTgt spid="3">
                                            <p:txEl>
                                              <p:pRg st="10" end="10"/>
                                            </p:txEl>
                                          </p:spTgt>
                                        </p:tgtEl>
                                      </p:cBhvr>
                                      <p:to x="100000" y="100000"/>
                                    </p:animScale>
                                    <p:animScale>
                                      <p:cBhvr>
                                        <p:cTn id="199" dur="13">
                                          <p:stCondLst>
                                            <p:cond delay="904"/>
                                          </p:stCondLst>
                                        </p:cTn>
                                        <p:tgtEl>
                                          <p:spTgt spid="3">
                                            <p:txEl>
                                              <p:pRg st="10" end="10"/>
                                            </p:txEl>
                                          </p:spTgt>
                                        </p:tgtEl>
                                      </p:cBhvr>
                                      <p:to x="100000" y="95000"/>
                                    </p:animScale>
                                    <p:animScale>
                                      <p:cBhvr>
                                        <p:cTn id="200" dur="83" decel="50000">
                                          <p:stCondLst>
                                            <p:cond delay="917"/>
                                          </p:stCondLst>
                                        </p:cTn>
                                        <p:tgtEl>
                                          <p:spTgt spid="3">
                                            <p:txEl>
                                              <p:pRg st="10" end="10"/>
                                            </p:txEl>
                                          </p:spTgt>
                                        </p:tgtEl>
                                      </p:cBhvr>
                                      <p:to x="100000" y="100000"/>
                                    </p:animScale>
                                  </p:child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3">
                                            <p:txEl>
                                              <p:pRg st="11" end="11"/>
                                            </p:txEl>
                                          </p:spTgt>
                                        </p:tgtEl>
                                        <p:attrNameLst>
                                          <p:attrName>style.visibility</p:attrName>
                                        </p:attrNameLst>
                                      </p:cBhvr>
                                      <p:to>
                                        <p:strVal val="visible"/>
                                      </p:to>
                                    </p:set>
                                    <p:animEffect transition="in" filter="wipe(down)">
                                      <p:cBhvr>
                                        <p:cTn id="205" dur="290">
                                          <p:stCondLst>
                                            <p:cond delay="0"/>
                                          </p:stCondLst>
                                        </p:cTn>
                                        <p:tgtEl>
                                          <p:spTgt spid="3">
                                            <p:txEl>
                                              <p:pRg st="11" end="11"/>
                                            </p:txEl>
                                          </p:spTgt>
                                        </p:tgtEl>
                                      </p:cBhvr>
                                    </p:animEffect>
                                    <p:anim calcmode="lin" valueType="num">
                                      <p:cBhvr>
                                        <p:cTn id="206" dur="911"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207" dur="332"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208" dur="332" tmFilter="0, 0; 0.125,0.2665; 0.25,0.4; 0.375,0.465; 0.5,0.5;  0.625,0.535; 0.75,0.6; 0.875,0.7335; 1,1">
                                          <p:stCondLst>
                                            <p:cond delay="332"/>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209" dur="166" tmFilter="0, 0; 0.125,0.2665; 0.25,0.4; 0.375,0.465; 0.5,0.5;  0.625,0.535; 0.75,0.6; 0.875,0.7335; 1,1">
                                          <p:stCondLst>
                                            <p:cond delay="662"/>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210" dur="82" tmFilter="0, 0; 0.125,0.2665; 0.25,0.4; 0.375,0.465; 0.5,0.5;  0.625,0.535; 0.75,0.6; 0.875,0.7335; 1,1">
                                          <p:stCondLst>
                                            <p:cond delay="828"/>
                                          </p:stCondLst>
                                        </p:cTn>
                                        <p:tgtEl>
                                          <p:spTgt spid="3">
                                            <p:txEl>
                                              <p:pRg st="11" end="11"/>
                                            </p:txEl>
                                          </p:spTgt>
                                        </p:tgtEl>
                                        <p:attrNameLst>
                                          <p:attrName>ppt_y</p:attrName>
                                        </p:attrNameLst>
                                      </p:cBhvr>
                                      <p:tavLst>
                                        <p:tav tm="0" fmla="#ppt_y-sin(pi*$)/81">
                                          <p:val>
                                            <p:fltVal val="0"/>
                                          </p:val>
                                        </p:tav>
                                        <p:tav tm="100000">
                                          <p:val>
                                            <p:fltVal val="1"/>
                                          </p:val>
                                        </p:tav>
                                      </p:tavLst>
                                    </p:anim>
                                    <p:animScale>
                                      <p:cBhvr>
                                        <p:cTn id="211" dur="13">
                                          <p:stCondLst>
                                            <p:cond delay="325"/>
                                          </p:stCondLst>
                                        </p:cTn>
                                        <p:tgtEl>
                                          <p:spTgt spid="3">
                                            <p:txEl>
                                              <p:pRg st="11" end="11"/>
                                            </p:txEl>
                                          </p:spTgt>
                                        </p:tgtEl>
                                      </p:cBhvr>
                                      <p:to x="100000" y="60000"/>
                                    </p:animScale>
                                    <p:animScale>
                                      <p:cBhvr>
                                        <p:cTn id="212" dur="83" decel="50000">
                                          <p:stCondLst>
                                            <p:cond delay="338"/>
                                          </p:stCondLst>
                                        </p:cTn>
                                        <p:tgtEl>
                                          <p:spTgt spid="3">
                                            <p:txEl>
                                              <p:pRg st="11" end="11"/>
                                            </p:txEl>
                                          </p:spTgt>
                                        </p:tgtEl>
                                      </p:cBhvr>
                                      <p:to x="100000" y="100000"/>
                                    </p:animScale>
                                    <p:animScale>
                                      <p:cBhvr>
                                        <p:cTn id="213" dur="13">
                                          <p:stCondLst>
                                            <p:cond delay="656"/>
                                          </p:stCondLst>
                                        </p:cTn>
                                        <p:tgtEl>
                                          <p:spTgt spid="3">
                                            <p:txEl>
                                              <p:pRg st="11" end="11"/>
                                            </p:txEl>
                                          </p:spTgt>
                                        </p:tgtEl>
                                      </p:cBhvr>
                                      <p:to x="100000" y="80000"/>
                                    </p:animScale>
                                    <p:animScale>
                                      <p:cBhvr>
                                        <p:cTn id="214" dur="83" decel="50000">
                                          <p:stCondLst>
                                            <p:cond delay="669"/>
                                          </p:stCondLst>
                                        </p:cTn>
                                        <p:tgtEl>
                                          <p:spTgt spid="3">
                                            <p:txEl>
                                              <p:pRg st="11" end="11"/>
                                            </p:txEl>
                                          </p:spTgt>
                                        </p:tgtEl>
                                      </p:cBhvr>
                                      <p:to x="100000" y="100000"/>
                                    </p:animScale>
                                    <p:animScale>
                                      <p:cBhvr>
                                        <p:cTn id="215" dur="13">
                                          <p:stCondLst>
                                            <p:cond delay="821"/>
                                          </p:stCondLst>
                                        </p:cTn>
                                        <p:tgtEl>
                                          <p:spTgt spid="3">
                                            <p:txEl>
                                              <p:pRg st="11" end="11"/>
                                            </p:txEl>
                                          </p:spTgt>
                                        </p:tgtEl>
                                      </p:cBhvr>
                                      <p:to x="100000" y="90000"/>
                                    </p:animScale>
                                    <p:animScale>
                                      <p:cBhvr>
                                        <p:cTn id="216" dur="83" decel="50000">
                                          <p:stCondLst>
                                            <p:cond delay="834"/>
                                          </p:stCondLst>
                                        </p:cTn>
                                        <p:tgtEl>
                                          <p:spTgt spid="3">
                                            <p:txEl>
                                              <p:pRg st="11" end="11"/>
                                            </p:txEl>
                                          </p:spTgt>
                                        </p:tgtEl>
                                      </p:cBhvr>
                                      <p:to x="100000" y="100000"/>
                                    </p:animScale>
                                    <p:animScale>
                                      <p:cBhvr>
                                        <p:cTn id="217" dur="13">
                                          <p:stCondLst>
                                            <p:cond delay="904"/>
                                          </p:stCondLst>
                                        </p:cTn>
                                        <p:tgtEl>
                                          <p:spTgt spid="3">
                                            <p:txEl>
                                              <p:pRg st="11" end="11"/>
                                            </p:txEl>
                                          </p:spTgt>
                                        </p:tgtEl>
                                      </p:cBhvr>
                                      <p:to x="100000" y="95000"/>
                                    </p:animScale>
                                    <p:animScale>
                                      <p:cBhvr>
                                        <p:cTn id="218" dur="83" decel="50000">
                                          <p:stCondLst>
                                            <p:cond delay="917"/>
                                          </p:stCondLst>
                                        </p:cTn>
                                        <p:tgtEl>
                                          <p:spTgt spid="3">
                                            <p:txEl>
                                              <p:pRg st="11" end="11"/>
                                            </p:txEl>
                                          </p:spTgt>
                                        </p:tgtEl>
                                      </p:cBhvr>
                                      <p:to x="100000" y="100000"/>
                                    </p:animScale>
                                  </p:childTnLst>
                                </p:cTn>
                              </p:par>
                            </p:childTnLst>
                          </p:cTn>
                        </p:par>
                      </p:childTnLst>
                    </p:cTn>
                  </p:par>
                  <p:par>
                    <p:cTn id="219" fill="hold">
                      <p:stCondLst>
                        <p:cond delay="indefinite"/>
                      </p:stCondLst>
                      <p:childTnLst>
                        <p:par>
                          <p:cTn id="220" fill="hold">
                            <p:stCondLst>
                              <p:cond delay="0"/>
                            </p:stCondLst>
                            <p:childTnLst>
                              <p:par>
                                <p:cTn id="221" presetID="26" presetClass="entr" presetSubtype="0" fill="hold" grpId="0" nodeType="clickEffect">
                                  <p:stCondLst>
                                    <p:cond delay="0"/>
                                  </p:stCondLst>
                                  <p:childTnLst>
                                    <p:set>
                                      <p:cBhvr>
                                        <p:cTn id="222" dur="1" fill="hold">
                                          <p:stCondLst>
                                            <p:cond delay="0"/>
                                          </p:stCondLst>
                                        </p:cTn>
                                        <p:tgtEl>
                                          <p:spTgt spid="3">
                                            <p:txEl>
                                              <p:pRg st="12" end="12"/>
                                            </p:txEl>
                                          </p:spTgt>
                                        </p:tgtEl>
                                        <p:attrNameLst>
                                          <p:attrName>style.visibility</p:attrName>
                                        </p:attrNameLst>
                                      </p:cBhvr>
                                      <p:to>
                                        <p:strVal val="visible"/>
                                      </p:to>
                                    </p:set>
                                    <p:animEffect transition="in" filter="wipe(down)">
                                      <p:cBhvr>
                                        <p:cTn id="223" dur="290">
                                          <p:stCondLst>
                                            <p:cond delay="0"/>
                                          </p:stCondLst>
                                        </p:cTn>
                                        <p:tgtEl>
                                          <p:spTgt spid="3">
                                            <p:txEl>
                                              <p:pRg st="12" end="12"/>
                                            </p:txEl>
                                          </p:spTgt>
                                        </p:tgtEl>
                                      </p:cBhvr>
                                    </p:animEffect>
                                    <p:anim calcmode="lin" valueType="num">
                                      <p:cBhvr>
                                        <p:cTn id="224" dur="911" tmFilter="0,0; 0.14,0.36; 0.43,0.73; 0.71,0.91; 1.0,1.0">
                                          <p:stCondLst>
                                            <p:cond delay="0"/>
                                          </p:stCondLst>
                                        </p:cTn>
                                        <p:tgtEl>
                                          <p:spTgt spid="3">
                                            <p:txEl>
                                              <p:pRg st="12" end="12"/>
                                            </p:txEl>
                                          </p:spTgt>
                                        </p:tgtEl>
                                        <p:attrNameLst>
                                          <p:attrName>ppt_x</p:attrName>
                                        </p:attrNameLst>
                                      </p:cBhvr>
                                      <p:tavLst>
                                        <p:tav tm="0">
                                          <p:val>
                                            <p:strVal val="#ppt_x-0.25"/>
                                          </p:val>
                                        </p:tav>
                                        <p:tav tm="100000">
                                          <p:val>
                                            <p:strVal val="#ppt_x"/>
                                          </p:val>
                                        </p:tav>
                                      </p:tavLst>
                                    </p:anim>
                                    <p:anim calcmode="lin" valueType="num">
                                      <p:cBhvr>
                                        <p:cTn id="225" dur="332" tmFilter="0.0,0.0; 0.25,0.07; 0.50,0.2; 0.75,0.467; 1.0,1.0">
                                          <p:stCondLst>
                                            <p:cond delay="0"/>
                                          </p:stCondLst>
                                        </p:cTn>
                                        <p:tgtEl>
                                          <p:spTgt spid="3">
                                            <p:txEl>
                                              <p:pRg st="12" end="12"/>
                                            </p:txEl>
                                          </p:spTgt>
                                        </p:tgtEl>
                                        <p:attrNameLst>
                                          <p:attrName>ppt_y</p:attrName>
                                        </p:attrNameLst>
                                      </p:cBhvr>
                                      <p:tavLst>
                                        <p:tav tm="0" fmla="#ppt_y-sin(pi*$)/3">
                                          <p:val>
                                            <p:fltVal val="0.5"/>
                                          </p:val>
                                        </p:tav>
                                        <p:tav tm="100000">
                                          <p:val>
                                            <p:fltVal val="1"/>
                                          </p:val>
                                        </p:tav>
                                      </p:tavLst>
                                    </p:anim>
                                    <p:anim calcmode="lin" valueType="num">
                                      <p:cBhvr>
                                        <p:cTn id="226" dur="332" tmFilter="0, 0; 0.125,0.2665; 0.25,0.4; 0.375,0.465; 0.5,0.5;  0.625,0.535; 0.75,0.6; 0.875,0.7335; 1,1">
                                          <p:stCondLst>
                                            <p:cond delay="332"/>
                                          </p:stCondLst>
                                        </p:cTn>
                                        <p:tgtEl>
                                          <p:spTgt spid="3">
                                            <p:txEl>
                                              <p:pRg st="12" end="12"/>
                                            </p:txEl>
                                          </p:spTgt>
                                        </p:tgtEl>
                                        <p:attrNameLst>
                                          <p:attrName>ppt_y</p:attrName>
                                        </p:attrNameLst>
                                      </p:cBhvr>
                                      <p:tavLst>
                                        <p:tav tm="0" fmla="#ppt_y-sin(pi*$)/9">
                                          <p:val>
                                            <p:fltVal val="0"/>
                                          </p:val>
                                        </p:tav>
                                        <p:tav tm="100000">
                                          <p:val>
                                            <p:fltVal val="1"/>
                                          </p:val>
                                        </p:tav>
                                      </p:tavLst>
                                    </p:anim>
                                    <p:anim calcmode="lin" valueType="num">
                                      <p:cBhvr>
                                        <p:cTn id="227" dur="166" tmFilter="0, 0; 0.125,0.2665; 0.25,0.4; 0.375,0.465; 0.5,0.5;  0.625,0.535; 0.75,0.6; 0.875,0.7335; 1,1">
                                          <p:stCondLst>
                                            <p:cond delay="662"/>
                                          </p:stCondLst>
                                        </p:cTn>
                                        <p:tgtEl>
                                          <p:spTgt spid="3">
                                            <p:txEl>
                                              <p:pRg st="12" end="12"/>
                                            </p:txEl>
                                          </p:spTgt>
                                        </p:tgtEl>
                                        <p:attrNameLst>
                                          <p:attrName>ppt_y</p:attrName>
                                        </p:attrNameLst>
                                      </p:cBhvr>
                                      <p:tavLst>
                                        <p:tav tm="0" fmla="#ppt_y-sin(pi*$)/27">
                                          <p:val>
                                            <p:fltVal val="0"/>
                                          </p:val>
                                        </p:tav>
                                        <p:tav tm="100000">
                                          <p:val>
                                            <p:fltVal val="1"/>
                                          </p:val>
                                        </p:tav>
                                      </p:tavLst>
                                    </p:anim>
                                    <p:anim calcmode="lin" valueType="num">
                                      <p:cBhvr>
                                        <p:cTn id="228" dur="82" tmFilter="0, 0; 0.125,0.2665; 0.25,0.4; 0.375,0.465; 0.5,0.5;  0.625,0.535; 0.75,0.6; 0.875,0.7335; 1,1">
                                          <p:stCondLst>
                                            <p:cond delay="828"/>
                                          </p:stCondLst>
                                        </p:cTn>
                                        <p:tgtEl>
                                          <p:spTgt spid="3">
                                            <p:txEl>
                                              <p:pRg st="12" end="12"/>
                                            </p:txEl>
                                          </p:spTgt>
                                        </p:tgtEl>
                                        <p:attrNameLst>
                                          <p:attrName>ppt_y</p:attrName>
                                        </p:attrNameLst>
                                      </p:cBhvr>
                                      <p:tavLst>
                                        <p:tav tm="0" fmla="#ppt_y-sin(pi*$)/81">
                                          <p:val>
                                            <p:fltVal val="0"/>
                                          </p:val>
                                        </p:tav>
                                        <p:tav tm="100000">
                                          <p:val>
                                            <p:fltVal val="1"/>
                                          </p:val>
                                        </p:tav>
                                      </p:tavLst>
                                    </p:anim>
                                    <p:animScale>
                                      <p:cBhvr>
                                        <p:cTn id="229" dur="13">
                                          <p:stCondLst>
                                            <p:cond delay="325"/>
                                          </p:stCondLst>
                                        </p:cTn>
                                        <p:tgtEl>
                                          <p:spTgt spid="3">
                                            <p:txEl>
                                              <p:pRg st="12" end="12"/>
                                            </p:txEl>
                                          </p:spTgt>
                                        </p:tgtEl>
                                      </p:cBhvr>
                                      <p:to x="100000" y="60000"/>
                                    </p:animScale>
                                    <p:animScale>
                                      <p:cBhvr>
                                        <p:cTn id="230" dur="83" decel="50000">
                                          <p:stCondLst>
                                            <p:cond delay="338"/>
                                          </p:stCondLst>
                                        </p:cTn>
                                        <p:tgtEl>
                                          <p:spTgt spid="3">
                                            <p:txEl>
                                              <p:pRg st="12" end="12"/>
                                            </p:txEl>
                                          </p:spTgt>
                                        </p:tgtEl>
                                      </p:cBhvr>
                                      <p:to x="100000" y="100000"/>
                                    </p:animScale>
                                    <p:animScale>
                                      <p:cBhvr>
                                        <p:cTn id="231" dur="13">
                                          <p:stCondLst>
                                            <p:cond delay="656"/>
                                          </p:stCondLst>
                                        </p:cTn>
                                        <p:tgtEl>
                                          <p:spTgt spid="3">
                                            <p:txEl>
                                              <p:pRg st="12" end="12"/>
                                            </p:txEl>
                                          </p:spTgt>
                                        </p:tgtEl>
                                      </p:cBhvr>
                                      <p:to x="100000" y="80000"/>
                                    </p:animScale>
                                    <p:animScale>
                                      <p:cBhvr>
                                        <p:cTn id="232" dur="83" decel="50000">
                                          <p:stCondLst>
                                            <p:cond delay="669"/>
                                          </p:stCondLst>
                                        </p:cTn>
                                        <p:tgtEl>
                                          <p:spTgt spid="3">
                                            <p:txEl>
                                              <p:pRg st="12" end="12"/>
                                            </p:txEl>
                                          </p:spTgt>
                                        </p:tgtEl>
                                      </p:cBhvr>
                                      <p:to x="100000" y="100000"/>
                                    </p:animScale>
                                    <p:animScale>
                                      <p:cBhvr>
                                        <p:cTn id="233" dur="13">
                                          <p:stCondLst>
                                            <p:cond delay="821"/>
                                          </p:stCondLst>
                                        </p:cTn>
                                        <p:tgtEl>
                                          <p:spTgt spid="3">
                                            <p:txEl>
                                              <p:pRg st="12" end="12"/>
                                            </p:txEl>
                                          </p:spTgt>
                                        </p:tgtEl>
                                      </p:cBhvr>
                                      <p:to x="100000" y="90000"/>
                                    </p:animScale>
                                    <p:animScale>
                                      <p:cBhvr>
                                        <p:cTn id="234" dur="83" decel="50000">
                                          <p:stCondLst>
                                            <p:cond delay="834"/>
                                          </p:stCondLst>
                                        </p:cTn>
                                        <p:tgtEl>
                                          <p:spTgt spid="3">
                                            <p:txEl>
                                              <p:pRg st="12" end="12"/>
                                            </p:txEl>
                                          </p:spTgt>
                                        </p:tgtEl>
                                      </p:cBhvr>
                                      <p:to x="100000" y="100000"/>
                                    </p:animScale>
                                    <p:animScale>
                                      <p:cBhvr>
                                        <p:cTn id="235" dur="13">
                                          <p:stCondLst>
                                            <p:cond delay="904"/>
                                          </p:stCondLst>
                                        </p:cTn>
                                        <p:tgtEl>
                                          <p:spTgt spid="3">
                                            <p:txEl>
                                              <p:pRg st="12" end="12"/>
                                            </p:txEl>
                                          </p:spTgt>
                                        </p:tgtEl>
                                      </p:cBhvr>
                                      <p:to x="100000" y="95000"/>
                                    </p:animScale>
                                    <p:animScale>
                                      <p:cBhvr>
                                        <p:cTn id="236" dur="83" decel="50000">
                                          <p:stCondLst>
                                            <p:cond delay="917"/>
                                          </p:stCondLst>
                                        </p:cTn>
                                        <p:tgtEl>
                                          <p:spTgt spid="3">
                                            <p:txEl>
                                              <p:pRg st="12" end="12"/>
                                            </p:txEl>
                                          </p:spTgt>
                                        </p:tgtEl>
                                      </p:cBhvr>
                                      <p:to x="100000" y="100000"/>
                                    </p:animScale>
                                  </p:childTnLst>
                                </p:cTn>
                              </p:par>
                            </p:childTnLst>
                          </p:cTn>
                        </p:par>
                      </p:childTnLst>
                    </p:cTn>
                  </p:par>
                  <p:par>
                    <p:cTn id="237" fill="hold">
                      <p:stCondLst>
                        <p:cond delay="indefinite"/>
                      </p:stCondLst>
                      <p:childTnLst>
                        <p:par>
                          <p:cTn id="238" fill="hold">
                            <p:stCondLst>
                              <p:cond delay="0"/>
                            </p:stCondLst>
                            <p:childTnLst>
                              <p:par>
                                <p:cTn id="239" presetID="26" presetClass="entr" presetSubtype="0" fill="hold" grpId="0" nodeType="clickEffect">
                                  <p:stCondLst>
                                    <p:cond delay="0"/>
                                  </p:stCondLst>
                                  <p:childTnLst>
                                    <p:set>
                                      <p:cBhvr>
                                        <p:cTn id="240" dur="1" fill="hold">
                                          <p:stCondLst>
                                            <p:cond delay="0"/>
                                          </p:stCondLst>
                                        </p:cTn>
                                        <p:tgtEl>
                                          <p:spTgt spid="3">
                                            <p:txEl>
                                              <p:pRg st="13" end="13"/>
                                            </p:txEl>
                                          </p:spTgt>
                                        </p:tgtEl>
                                        <p:attrNameLst>
                                          <p:attrName>style.visibility</p:attrName>
                                        </p:attrNameLst>
                                      </p:cBhvr>
                                      <p:to>
                                        <p:strVal val="visible"/>
                                      </p:to>
                                    </p:set>
                                    <p:animEffect transition="in" filter="wipe(down)">
                                      <p:cBhvr>
                                        <p:cTn id="241" dur="290">
                                          <p:stCondLst>
                                            <p:cond delay="0"/>
                                          </p:stCondLst>
                                        </p:cTn>
                                        <p:tgtEl>
                                          <p:spTgt spid="3">
                                            <p:txEl>
                                              <p:pRg st="13" end="13"/>
                                            </p:txEl>
                                          </p:spTgt>
                                        </p:tgtEl>
                                      </p:cBhvr>
                                    </p:animEffect>
                                    <p:anim calcmode="lin" valueType="num">
                                      <p:cBhvr>
                                        <p:cTn id="242" dur="911" tmFilter="0,0; 0.14,0.36; 0.43,0.73; 0.71,0.91; 1.0,1.0">
                                          <p:stCondLst>
                                            <p:cond delay="0"/>
                                          </p:stCondLst>
                                        </p:cTn>
                                        <p:tgtEl>
                                          <p:spTgt spid="3">
                                            <p:txEl>
                                              <p:pRg st="13" end="13"/>
                                            </p:txEl>
                                          </p:spTgt>
                                        </p:tgtEl>
                                        <p:attrNameLst>
                                          <p:attrName>ppt_x</p:attrName>
                                        </p:attrNameLst>
                                      </p:cBhvr>
                                      <p:tavLst>
                                        <p:tav tm="0">
                                          <p:val>
                                            <p:strVal val="#ppt_x-0.25"/>
                                          </p:val>
                                        </p:tav>
                                        <p:tav tm="100000">
                                          <p:val>
                                            <p:strVal val="#ppt_x"/>
                                          </p:val>
                                        </p:tav>
                                      </p:tavLst>
                                    </p:anim>
                                    <p:anim calcmode="lin" valueType="num">
                                      <p:cBhvr>
                                        <p:cTn id="243" dur="332" tmFilter="0.0,0.0; 0.25,0.07; 0.50,0.2; 0.75,0.467; 1.0,1.0">
                                          <p:stCondLst>
                                            <p:cond delay="0"/>
                                          </p:stCondLst>
                                        </p:cTn>
                                        <p:tgtEl>
                                          <p:spTgt spid="3">
                                            <p:txEl>
                                              <p:pRg st="13" end="13"/>
                                            </p:txEl>
                                          </p:spTgt>
                                        </p:tgtEl>
                                        <p:attrNameLst>
                                          <p:attrName>ppt_y</p:attrName>
                                        </p:attrNameLst>
                                      </p:cBhvr>
                                      <p:tavLst>
                                        <p:tav tm="0" fmla="#ppt_y-sin(pi*$)/3">
                                          <p:val>
                                            <p:fltVal val="0.5"/>
                                          </p:val>
                                        </p:tav>
                                        <p:tav tm="100000">
                                          <p:val>
                                            <p:fltVal val="1"/>
                                          </p:val>
                                        </p:tav>
                                      </p:tavLst>
                                    </p:anim>
                                    <p:anim calcmode="lin" valueType="num">
                                      <p:cBhvr>
                                        <p:cTn id="244" dur="332" tmFilter="0, 0; 0.125,0.2665; 0.25,0.4; 0.375,0.465; 0.5,0.5;  0.625,0.535; 0.75,0.6; 0.875,0.7335; 1,1">
                                          <p:stCondLst>
                                            <p:cond delay="332"/>
                                          </p:stCondLst>
                                        </p:cTn>
                                        <p:tgtEl>
                                          <p:spTgt spid="3">
                                            <p:txEl>
                                              <p:pRg st="13" end="13"/>
                                            </p:txEl>
                                          </p:spTgt>
                                        </p:tgtEl>
                                        <p:attrNameLst>
                                          <p:attrName>ppt_y</p:attrName>
                                        </p:attrNameLst>
                                      </p:cBhvr>
                                      <p:tavLst>
                                        <p:tav tm="0" fmla="#ppt_y-sin(pi*$)/9">
                                          <p:val>
                                            <p:fltVal val="0"/>
                                          </p:val>
                                        </p:tav>
                                        <p:tav tm="100000">
                                          <p:val>
                                            <p:fltVal val="1"/>
                                          </p:val>
                                        </p:tav>
                                      </p:tavLst>
                                    </p:anim>
                                    <p:anim calcmode="lin" valueType="num">
                                      <p:cBhvr>
                                        <p:cTn id="245" dur="166" tmFilter="0, 0; 0.125,0.2665; 0.25,0.4; 0.375,0.465; 0.5,0.5;  0.625,0.535; 0.75,0.6; 0.875,0.7335; 1,1">
                                          <p:stCondLst>
                                            <p:cond delay="662"/>
                                          </p:stCondLst>
                                        </p:cTn>
                                        <p:tgtEl>
                                          <p:spTgt spid="3">
                                            <p:txEl>
                                              <p:pRg st="13" end="13"/>
                                            </p:txEl>
                                          </p:spTgt>
                                        </p:tgtEl>
                                        <p:attrNameLst>
                                          <p:attrName>ppt_y</p:attrName>
                                        </p:attrNameLst>
                                      </p:cBhvr>
                                      <p:tavLst>
                                        <p:tav tm="0" fmla="#ppt_y-sin(pi*$)/27">
                                          <p:val>
                                            <p:fltVal val="0"/>
                                          </p:val>
                                        </p:tav>
                                        <p:tav tm="100000">
                                          <p:val>
                                            <p:fltVal val="1"/>
                                          </p:val>
                                        </p:tav>
                                      </p:tavLst>
                                    </p:anim>
                                    <p:anim calcmode="lin" valueType="num">
                                      <p:cBhvr>
                                        <p:cTn id="246" dur="82" tmFilter="0, 0; 0.125,0.2665; 0.25,0.4; 0.375,0.465; 0.5,0.5;  0.625,0.535; 0.75,0.6; 0.875,0.7335; 1,1">
                                          <p:stCondLst>
                                            <p:cond delay="828"/>
                                          </p:stCondLst>
                                        </p:cTn>
                                        <p:tgtEl>
                                          <p:spTgt spid="3">
                                            <p:txEl>
                                              <p:pRg st="13" end="13"/>
                                            </p:txEl>
                                          </p:spTgt>
                                        </p:tgtEl>
                                        <p:attrNameLst>
                                          <p:attrName>ppt_y</p:attrName>
                                        </p:attrNameLst>
                                      </p:cBhvr>
                                      <p:tavLst>
                                        <p:tav tm="0" fmla="#ppt_y-sin(pi*$)/81">
                                          <p:val>
                                            <p:fltVal val="0"/>
                                          </p:val>
                                        </p:tav>
                                        <p:tav tm="100000">
                                          <p:val>
                                            <p:fltVal val="1"/>
                                          </p:val>
                                        </p:tav>
                                      </p:tavLst>
                                    </p:anim>
                                    <p:animScale>
                                      <p:cBhvr>
                                        <p:cTn id="247" dur="13">
                                          <p:stCondLst>
                                            <p:cond delay="325"/>
                                          </p:stCondLst>
                                        </p:cTn>
                                        <p:tgtEl>
                                          <p:spTgt spid="3">
                                            <p:txEl>
                                              <p:pRg st="13" end="13"/>
                                            </p:txEl>
                                          </p:spTgt>
                                        </p:tgtEl>
                                      </p:cBhvr>
                                      <p:to x="100000" y="60000"/>
                                    </p:animScale>
                                    <p:animScale>
                                      <p:cBhvr>
                                        <p:cTn id="248" dur="83" decel="50000">
                                          <p:stCondLst>
                                            <p:cond delay="338"/>
                                          </p:stCondLst>
                                        </p:cTn>
                                        <p:tgtEl>
                                          <p:spTgt spid="3">
                                            <p:txEl>
                                              <p:pRg st="13" end="13"/>
                                            </p:txEl>
                                          </p:spTgt>
                                        </p:tgtEl>
                                      </p:cBhvr>
                                      <p:to x="100000" y="100000"/>
                                    </p:animScale>
                                    <p:animScale>
                                      <p:cBhvr>
                                        <p:cTn id="249" dur="13">
                                          <p:stCondLst>
                                            <p:cond delay="656"/>
                                          </p:stCondLst>
                                        </p:cTn>
                                        <p:tgtEl>
                                          <p:spTgt spid="3">
                                            <p:txEl>
                                              <p:pRg st="13" end="13"/>
                                            </p:txEl>
                                          </p:spTgt>
                                        </p:tgtEl>
                                      </p:cBhvr>
                                      <p:to x="100000" y="80000"/>
                                    </p:animScale>
                                    <p:animScale>
                                      <p:cBhvr>
                                        <p:cTn id="250" dur="83" decel="50000">
                                          <p:stCondLst>
                                            <p:cond delay="669"/>
                                          </p:stCondLst>
                                        </p:cTn>
                                        <p:tgtEl>
                                          <p:spTgt spid="3">
                                            <p:txEl>
                                              <p:pRg st="13" end="13"/>
                                            </p:txEl>
                                          </p:spTgt>
                                        </p:tgtEl>
                                      </p:cBhvr>
                                      <p:to x="100000" y="100000"/>
                                    </p:animScale>
                                    <p:animScale>
                                      <p:cBhvr>
                                        <p:cTn id="251" dur="13">
                                          <p:stCondLst>
                                            <p:cond delay="821"/>
                                          </p:stCondLst>
                                        </p:cTn>
                                        <p:tgtEl>
                                          <p:spTgt spid="3">
                                            <p:txEl>
                                              <p:pRg st="13" end="13"/>
                                            </p:txEl>
                                          </p:spTgt>
                                        </p:tgtEl>
                                      </p:cBhvr>
                                      <p:to x="100000" y="90000"/>
                                    </p:animScale>
                                    <p:animScale>
                                      <p:cBhvr>
                                        <p:cTn id="252" dur="83" decel="50000">
                                          <p:stCondLst>
                                            <p:cond delay="834"/>
                                          </p:stCondLst>
                                        </p:cTn>
                                        <p:tgtEl>
                                          <p:spTgt spid="3">
                                            <p:txEl>
                                              <p:pRg st="13" end="13"/>
                                            </p:txEl>
                                          </p:spTgt>
                                        </p:tgtEl>
                                      </p:cBhvr>
                                      <p:to x="100000" y="100000"/>
                                    </p:animScale>
                                    <p:animScale>
                                      <p:cBhvr>
                                        <p:cTn id="253" dur="13">
                                          <p:stCondLst>
                                            <p:cond delay="904"/>
                                          </p:stCondLst>
                                        </p:cTn>
                                        <p:tgtEl>
                                          <p:spTgt spid="3">
                                            <p:txEl>
                                              <p:pRg st="13" end="13"/>
                                            </p:txEl>
                                          </p:spTgt>
                                        </p:tgtEl>
                                      </p:cBhvr>
                                      <p:to x="100000" y="95000"/>
                                    </p:animScale>
                                    <p:animScale>
                                      <p:cBhvr>
                                        <p:cTn id="254" dur="83" decel="50000">
                                          <p:stCondLst>
                                            <p:cond delay="917"/>
                                          </p:stCondLst>
                                        </p:cTn>
                                        <p:tgtEl>
                                          <p:spTgt spid="3">
                                            <p:txEl>
                                              <p:pRg st="13" end="13"/>
                                            </p:txEl>
                                          </p:spTgt>
                                        </p:tgtEl>
                                      </p:cBhvr>
                                      <p:to x="100000" y="100000"/>
                                    </p:animScale>
                                  </p:childTnLst>
                                </p:cTn>
                              </p:par>
                            </p:childTnLst>
                          </p:cTn>
                        </p:par>
                      </p:childTnLst>
                    </p:cTn>
                  </p:par>
                  <p:par>
                    <p:cTn id="255" fill="hold">
                      <p:stCondLst>
                        <p:cond delay="indefinite"/>
                      </p:stCondLst>
                      <p:childTnLst>
                        <p:par>
                          <p:cTn id="256" fill="hold">
                            <p:stCondLst>
                              <p:cond delay="0"/>
                            </p:stCondLst>
                            <p:childTnLst>
                              <p:par>
                                <p:cTn id="257" presetID="26" presetClass="entr" presetSubtype="0" fill="hold" grpId="0" nodeType="clickEffect">
                                  <p:stCondLst>
                                    <p:cond delay="0"/>
                                  </p:stCondLst>
                                  <p:childTnLst>
                                    <p:set>
                                      <p:cBhvr>
                                        <p:cTn id="258" dur="1" fill="hold">
                                          <p:stCondLst>
                                            <p:cond delay="0"/>
                                          </p:stCondLst>
                                        </p:cTn>
                                        <p:tgtEl>
                                          <p:spTgt spid="3">
                                            <p:txEl>
                                              <p:pRg st="14" end="14"/>
                                            </p:txEl>
                                          </p:spTgt>
                                        </p:tgtEl>
                                        <p:attrNameLst>
                                          <p:attrName>style.visibility</p:attrName>
                                        </p:attrNameLst>
                                      </p:cBhvr>
                                      <p:to>
                                        <p:strVal val="visible"/>
                                      </p:to>
                                    </p:set>
                                    <p:animEffect transition="in" filter="wipe(down)">
                                      <p:cBhvr>
                                        <p:cTn id="259" dur="290">
                                          <p:stCondLst>
                                            <p:cond delay="0"/>
                                          </p:stCondLst>
                                        </p:cTn>
                                        <p:tgtEl>
                                          <p:spTgt spid="3">
                                            <p:txEl>
                                              <p:pRg st="14" end="14"/>
                                            </p:txEl>
                                          </p:spTgt>
                                        </p:tgtEl>
                                      </p:cBhvr>
                                    </p:animEffect>
                                    <p:anim calcmode="lin" valueType="num">
                                      <p:cBhvr>
                                        <p:cTn id="260" dur="911" tmFilter="0,0; 0.14,0.36; 0.43,0.73; 0.71,0.91; 1.0,1.0">
                                          <p:stCondLst>
                                            <p:cond delay="0"/>
                                          </p:stCondLst>
                                        </p:cTn>
                                        <p:tgtEl>
                                          <p:spTgt spid="3">
                                            <p:txEl>
                                              <p:pRg st="14" end="14"/>
                                            </p:txEl>
                                          </p:spTgt>
                                        </p:tgtEl>
                                        <p:attrNameLst>
                                          <p:attrName>ppt_x</p:attrName>
                                        </p:attrNameLst>
                                      </p:cBhvr>
                                      <p:tavLst>
                                        <p:tav tm="0">
                                          <p:val>
                                            <p:strVal val="#ppt_x-0.25"/>
                                          </p:val>
                                        </p:tav>
                                        <p:tav tm="100000">
                                          <p:val>
                                            <p:strVal val="#ppt_x"/>
                                          </p:val>
                                        </p:tav>
                                      </p:tavLst>
                                    </p:anim>
                                    <p:anim calcmode="lin" valueType="num">
                                      <p:cBhvr>
                                        <p:cTn id="261" dur="332" tmFilter="0.0,0.0; 0.25,0.07; 0.50,0.2; 0.75,0.467; 1.0,1.0">
                                          <p:stCondLst>
                                            <p:cond delay="0"/>
                                          </p:stCondLst>
                                        </p:cTn>
                                        <p:tgtEl>
                                          <p:spTgt spid="3">
                                            <p:txEl>
                                              <p:pRg st="14" end="14"/>
                                            </p:txEl>
                                          </p:spTgt>
                                        </p:tgtEl>
                                        <p:attrNameLst>
                                          <p:attrName>ppt_y</p:attrName>
                                        </p:attrNameLst>
                                      </p:cBhvr>
                                      <p:tavLst>
                                        <p:tav tm="0" fmla="#ppt_y-sin(pi*$)/3">
                                          <p:val>
                                            <p:fltVal val="0.5"/>
                                          </p:val>
                                        </p:tav>
                                        <p:tav tm="100000">
                                          <p:val>
                                            <p:fltVal val="1"/>
                                          </p:val>
                                        </p:tav>
                                      </p:tavLst>
                                    </p:anim>
                                    <p:anim calcmode="lin" valueType="num">
                                      <p:cBhvr>
                                        <p:cTn id="262" dur="332" tmFilter="0, 0; 0.125,0.2665; 0.25,0.4; 0.375,0.465; 0.5,0.5;  0.625,0.535; 0.75,0.6; 0.875,0.7335; 1,1">
                                          <p:stCondLst>
                                            <p:cond delay="332"/>
                                          </p:stCondLst>
                                        </p:cTn>
                                        <p:tgtEl>
                                          <p:spTgt spid="3">
                                            <p:txEl>
                                              <p:pRg st="14" end="14"/>
                                            </p:txEl>
                                          </p:spTgt>
                                        </p:tgtEl>
                                        <p:attrNameLst>
                                          <p:attrName>ppt_y</p:attrName>
                                        </p:attrNameLst>
                                      </p:cBhvr>
                                      <p:tavLst>
                                        <p:tav tm="0" fmla="#ppt_y-sin(pi*$)/9">
                                          <p:val>
                                            <p:fltVal val="0"/>
                                          </p:val>
                                        </p:tav>
                                        <p:tav tm="100000">
                                          <p:val>
                                            <p:fltVal val="1"/>
                                          </p:val>
                                        </p:tav>
                                      </p:tavLst>
                                    </p:anim>
                                    <p:anim calcmode="lin" valueType="num">
                                      <p:cBhvr>
                                        <p:cTn id="263" dur="166" tmFilter="0, 0; 0.125,0.2665; 0.25,0.4; 0.375,0.465; 0.5,0.5;  0.625,0.535; 0.75,0.6; 0.875,0.7335; 1,1">
                                          <p:stCondLst>
                                            <p:cond delay="662"/>
                                          </p:stCondLst>
                                        </p:cTn>
                                        <p:tgtEl>
                                          <p:spTgt spid="3">
                                            <p:txEl>
                                              <p:pRg st="14" end="14"/>
                                            </p:txEl>
                                          </p:spTgt>
                                        </p:tgtEl>
                                        <p:attrNameLst>
                                          <p:attrName>ppt_y</p:attrName>
                                        </p:attrNameLst>
                                      </p:cBhvr>
                                      <p:tavLst>
                                        <p:tav tm="0" fmla="#ppt_y-sin(pi*$)/27">
                                          <p:val>
                                            <p:fltVal val="0"/>
                                          </p:val>
                                        </p:tav>
                                        <p:tav tm="100000">
                                          <p:val>
                                            <p:fltVal val="1"/>
                                          </p:val>
                                        </p:tav>
                                      </p:tavLst>
                                    </p:anim>
                                    <p:anim calcmode="lin" valueType="num">
                                      <p:cBhvr>
                                        <p:cTn id="264" dur="82" tmFilter="0, 0; 0.125,0.2665; 0.25,0.4; 0.375,0.465; 0.5,0.5;  0.625,0.535; 0.75,0.6; 0.875,0.7335; 1,1">
                                          <p:stCondLst>
                                            <p:cond delay="828"/>
                                          </p:stCondLst>
                                        </p:cTn>
                                        <p:tgtEl>
                                          <p:spTgt spid="3">
                                            <p:txEl>
                                              <p:pRg st="14" end="14"/>
                                            </p:txEl>
                                          </p:spTgt>
                                        </p:tgtEl>
                                        <p:attrNameLst>
                                          <p:attrName>ppt_y</p:attrName>
                                        </p:attrNameLst>
                                      </p:cBhvr>
                                      <p:tavLst>
                                        <p:tav tm="0" fmla="#ppt_y-sin(pi*$)/81">
                                          <p:val>
                                            <p:fltVal val="0"/>
                                          </p:val>
                                        </p:tav>
                                        <p:tav tm="100000">
                                          <p:val>
                                            <p:fltVal val="1"/>
                                          </p:val>
                                        </p:tav>
                                      </p:tavLst>
                                    </p:anim>
                                    <p:animScale>
                                      <p:cBhvr>
                                        <p:cTn id="265" dur="13">
                                          <p:stCondLst>
                                            <p:cond delay="325"/>
                                          </p:stCondLst>
                                        </p:cTn>
                                        <p:tgtEl>
                                          <p:spTgt spid="3">
                                            <p:txEl>
                                              <p:pRg st="14" end="14"/>
                                            </p:txEl>
                                          </p:spTgt>
                                        </p:tgtEl>
                                      </p:cBhvr>
                                      <p:to x="100000" y="60000"/>
                                    </p:animScale>
                                    <p:animScale>
                                      <p:cBhvr>
                                        <p:cTn id="266" dur="83" decel="50000">
                                          <p:stCondLst>
                                            <p:cond delay="338"/>
                                          </p:stCondLst>
                                        </p:cTn>
                                        <p:tgtEl>
                                          <p:spTgt spid="3">
                                            <p:txEl>
                                              <p:pRg st="14" end="14"/>
                                            </p:txEl>
                                          </p:spTgt>
                                        </p:tgtEl>
                                      </p:cBhvr>
                                      <p:to x="100000" y="100000"/>
                                    </p:animScale>
                                    <p:animScale>
                                      <p:cBhvr>
                                        <p:cTn id="267" dur="13">
                                          <p:stCondLst>
                                            <p:cond delay="656"/>
                                          </p:stCondLst>
                                        </p:cTn>
                                        <p:tgtEl>
                                          <p:spTgt spid="3">
                                            <p:txEl>
                                              <p:pRg st="14" end="14"/>
                                            </p:txEl>
                                          </p:spTgt>
                                        </p:tgtEl>
                                      </p:cBhvr>
                                      <p:to x="100000" y="80000"/>
                                    </p:animScale>
                                    <p:animScale>
                                      <p:cBhvr>
                                        <p:cTn id="268" dur="83" decel="50000">
                                          <p:stCondLst>
                                            <p:cond delay="669"/>
                                          </p:stCondLst>
                                        </p:cTn>
                                        <p:tgtEl>
                                          <p:spTgt spid="3">
                                            <p:txEl>
                                              <p:pRg st="14" end="14"/>
                                            </p:txEl>
                                          </p:spTgt>
                                        </p:tgtEl>
                                      </p:cBhvr>
                                      <p:to x="100000" y="100000"/>
                                    </p:animScale>
                                    <p:animScale>
                                      <p:cBhvr>
                                        <p:cTn id="269" dur="13">
                                          <p:stCondLst>
                                            <p:cond delay="821"/>
                                          </p:stCondLst>
                                        </p:cTn>
                                        <p:tgtEl>
                                          <p:spTgt spid="3">
                                            <p:txEl>
                                              <p:pRg st="14" end="14"/>
                                            </p:txEl>
                                          </p:spTgt>
                                        </p:tgtEl>
                                      </p:cBhvr>
                                      <p:to x="100000" y="90000"/>
                                    </p:animScale>
                                    <p:animScale>
                                      <p:cBhvr>
                                        <p:cTn id="270" dur="83" decel="50000">
                                          <p:stCondLst>
                                            <p:cond delay="834"/>
                                          </p:stCondLst>
                                        </p:cTn>
                                        <p:tgtEl>
                                          <p:spTgt spid="3">
                                            <p:txEl>
                                              <p:pRg st="14" end="14"/>
                                            </p:txEl>
                                          </p:spTgt>
                                        </p:tgtEl>
                                      </p:cBhvr>
                                      <p:to x="100000" y="100000"/>
                                    </p:animScale>
                                    <p:animScale>
                                      <p:cBhvr>
                                        <p:cTn id="271" dur="13">
                                          <p:stCondLst>
                                            <p:cond delay="904"/>
                                          </p:stCondLst>
                                        </p:cTn>
                                        <p:tgtEl>
                                          <p:spTgt spid="3">
                                            <p:txEl>
                                              <p:pRg st="14" end="14"/>
                                            </p:txEl>
                                          </p:spTgt>
                                        </p:tgtEl>
                                      </p:cBhvr>
                                      <p:to x="100000" y="95000"/>
                                    </p:animScale>
                                    <p:animScale>
                                      <p:cBhvr>
                                        <p:cTn id="272" dur="83" decel="50000">
                                          <p:stCondLst>
                                            <p:cond delay="917"/>
                                          </p:stCondLst>
                                        </p:cTn>
                                        <p:tgtEl>
                                          <p:spTgt spid="3">
                                            <p:txEl>
                                              <p:pRg st="14" end="14"/>
                                            </p:txEl>
                                          </p:spTgt>
                                        </p:tgtEl>
                                      </p:cBhvr>
                                      <p:to x="100000" y="100000"/>
                                    </p:animScale>
                                  </p:childTnLst>
                                </p:cTn>
                              </p:par>
                            </p:childTnLst>
                          </p:cTn>
                        </p:par>
                      </p:childTnLst>
                    </p:cTn>
                  </p:par>
                  <p:par>
                    <p:cTn id="273" fill="hold">
                      <p:stCondLst>
                        <p:cond delay="indefinite"/>
                      </p:stCondLst>
                      <p:childTnLst>
                        <p:par>
                          <p:cTn id="274" fill="hold">
                            <p:stCondLst>
                              <p:cond delay="0"/>
                            </p:stCondLst>
                            <p:childTnLst>
                              <p:par>
                                <p:cTn id="275" presetID="26" presetClass="entr" presetSubtype="0" fill="hold" grpId="0" nodeType="clickEffect">
                                  <p:stCondLst>
                                    <p:cond delay="0"/>
                                  </p:stCondLst>
                                  <p:childTnLst>
                                    <p:set>
                                      <p:cBhvr>
                                        <p:cTn id="276" dur="1" fill="hold">
                                          <p:stCondLst>
                                            <p:cond delay="0"/>
                                          </p:stCondLst>
                                        </p:cTn>
                                        <p:tgtEl>
                                          <p:spTgt spid="3">
                                            <p:txEl>
                                              <p:pRg st="15" end="15"/>
                                            </p:txEl>
                                          </p:spTgt>
                                        </p:tgtEl>
                                        <p:attrNameLst>
                                          <p:attrName>style.visibility</p:attrName>
                                        </p:attrNameLst>
                                      </p:cBhvr>
                                      <p:to>
                                        <p:strVal val="visible"/>
                                      </p:to>
                                    </p:set>
                                    <p:animEffect transition="in" filter="wipe(down)">
                                      <p:cBhvr>
                                        <p:cTn id="277" dur="290">
                                          <p:stCondLst>
                                            <p:cond delay="0"/>
                                          </p:stCondLst>
                                        </p:cTn>
                                        <p:tgtEl>
                                          <p:spTgt spid="3">
                                            <p:txEl>
                                              <p:pRg st="15" end="15"/>
                                            </p:txEl>
                                          </p:spTgt>
                                        </p:tgtEl>
                                      </p:cBhvr>
                                    </p:animEffect>
                                    <p:anim calcmode="lin" valueType="num">
                                      <p:cBhvr>
                                        <p:cTn id="278" dur="911" tmFilter="0,0; 0.14,0.36; 0.43,0.73; 0.71,0.91; 1.0,1.0">
                                          <p:stCondLst>
                                            <p:cond delay="0"/>
                                          </p:stCondLst>
                                        </p:cTn>
                                        <p:tgtEl>
                                          <p:spTgt spid="3">
                                            <p:txEl>
                                              <p:pRg st="15" end="15"/>
                                            </p:txEl>
                                          </p:spTgt>
                                        </p:tgtEl>
                                        <p:attrNameLst>
                                          <p:attrName>ppt_x</p:attrName>
                                        </p:attrNameLst>
                                      </p:cBhvr>
                                      <p:tavLst>
                                        <p:tav tm="0">
                                          <p:val>
                                            <p:strVal val="#ppt_x-0.25"/>
                                          </p:val>
                                        </p:tav>
                                        <p:tav tm="100000">
                                          <p:val>
                                            <p:strVal val="#ppt_x"/>
                                          </p:val>
                                        </p:tav>
                                      </p:tavLst>
                                    </p:anim>
                                    <p:anim calcmode="lin" valueType="num">
                                      <p:cBhvr>
                                        <p:cTn id="279" dur="332" tmFilter="0.0,0.0; 0.25,0.07; 0.50,0.2; 0.75,0.467; 1.0,1.0">
                                          <p:stCondLst>
                                            <p:cond delay="0"/>
                                          </p:stCondLst>
                                        </p:cTn>
                                        <p:tgtEl>
                                          <p:spTgt spid="3">
                                            <p:txEl>
                                              <p:pRg st="15" end="15"/>
                                            </p:txEl>
                                          </p:spTgt>
                                        </p:tgtEl>
                                        <p:attrNameLst>
                                          <p:attrName>ppt_y</p:attrName>
                                        </p:attrNameLst>
                                      </p:cBhvr>
                                      <p:tavLst>
                                        <p:tav tm="0" fmla="#ppt_y-sin(pi*$)/3">
                                          <p:val>
                                            <p:fltVal val="0.5"/>
                                          </p:val>
                                        </p:tav>
                                        <p:tav tm="100000">
                                          <p:val>
                                            <p:fltVal val="1"/>
                                          </p:val>
                                        </p:tav>
                                      </p:tavLst>
                                    </p:anim>
                                    <p:anim calcmode="lin" valueType="num">
                                      <p:cBhvr>
                                        <p:cTn id="280" dur="332" tmFilter="0, 0; 0.125,0.2665; 0.25,0.4; 0.375,0.465; 0.5,0.5;  0.625,0.535; 0.75,0.6; 0.875,0.7335; 1,1">
                                          <p:stCondLst>
                                            <p:cond delay="332"/>
                                          </p:stCondLst>
                                        </p:cTn>
                                        <p:tgtEl>
                                          <p:spTgt spid="3">
                                            <p:txEl>
                                              <p:pRg st="15" end="15"/>
                                            </p:txEl>
                                          </p:spTgt>
                                        </p:tgtEl>
                                        <p:attrNameLst>
                                          <p:attrName>ppt_y</p:attrName>
                                        </p:attrNameLst>
                                      </p:cBhvr>
                                      <p:tavLst>
                                        <p:tav tm="0" fmla="#ppt_y-sin(pi*$)/9">
                                          <p:val>
                                            <p:fltVal val="0"/>
                                          </p:val>
                                        </p:tav>
                                        <p:tav tm="100000">
                                          <p:val>
                                            <p:fltVal val="1"/>
                                          </p:val>
                                        </p:tav>
                                      </p:tavLst>
                                    </p:anim>
                                    <p:anim calcmode="lin" valueType="num">
                                      <p:cBhvr>
                                        <p:cTn id="281" dur="166" tmFilter="0, 0; 0.125,0.2665; 0.25,0.4; 0.375,0.465; 0.5,0.5;  0.625,0.535; 0.75,0.6; 0.875,0.7335; 1,1">
                                          <p:stCondLst>
                                            <p:cond delay="662"/>
                                          </p:stCondLst>
                                        </p:cTn>
                                        <p:tgtEl>
                                          <p:spTgt spid="3">
                                            <p:txEl>
                                              <p:pRg st="15" end="15"/>
                                            </p:txEl>
                                          </p:spTgt>
                                        </p:tgtEl>
                                        <p:attrNameLst>
                                          <p:attrName>ppt_y</p:attrName>
                                        </p:attrNameLst>
                                      </p:cBhvr>
                                      <p:tavLst>
                                        <p:tav tm="0" fmla="#ppt_y-sin(pi*$)/27">
                                          <p:val>
                                            <p:fltVal val="0"/>
                                          </p:val>
                                        </p:tav>
                                        <p:tav tm="100000">
                                          <p:val>
                                            <p:fltVal val="1"/>
                                          </p:val>
                                        </p:tav>
                                      </p:tavLst>
                                    </p:anim>
                                    <p:anim calcmode="lin" valueType="num">
                                      <p:cBhvr>
                                        <p:cTn id="282" dur="82" tmFilter="0, 0; 0.125,0.2665; 0.25,0.4; 0.375,0.465; 0.5,0.5;  0.625,0.535; 0.75,0.6; 0.875,0.7335; 1,1">
                                          <p:stCondLst>
                                            <p:cond delay="828"/>
                                          </p:stCondLst>
                                        </p:cTn>
                                        <p:tgtEl>
                                          <p:spTgt spid="3">
                                            <p:txEl>
                                              <p:pRg st="15" end="15"/>
                                            </p:txEl>
                                          </p:spTgt>
                                        </p:tgtEl>
                                        <p:attrNameLst>
                                          <p:attrName>ppt_y</p:attrName>
                                        </p:attrNameLst>
                                      </p:cBhvr>
                                      <p:tavLst>
                                        <p:tav tm="0" fmla="#ppt_y-sin(pi*$)/81">
                                          <p:val>
                                            <p:fltVal val="0"/>
                                          </p:val>
                                        </p:tav>
                                        <p:tav tm="100000">
                                          <p:val>
                                            <p:fltVal val="1"/>
                                          </p:val>
                                        </p:tav>
                                      </p:tavLst>
                                    </p:anim>
                                    <p:animScale>
                                      <p:cBhvr>
                                        <p:cTn id="283" dur="13">
                                          <p:stCondLst>
                                            <p:cond delay="325"/>
                                          </p:stCondLst>
                                        </p:cTn>
                                        <p:tgtEl>
                                          <p:spTgt spid="3">
                                            <p:txEl>
                                              <p:pRg st="15" end="15"/>
                                            </p:txEl>
                                          </p:spTgt>
                                        </p:tgtEl>
                                      </p:cBhvr>
                                      <p:to x="100000" y="60000"/>
                                    </p:animScale>
                                    <p:animScale>
                                      <p:cBhvr>
                                        <p:cTn id="284" dur="83" decel="50000">
                                          <p:stCondLst>
                                            <p:cond delay="338"/>
                                          </p:stCondLst>
                                        </p:cTn>
                                        <p:tgtEl>
                                          <p:spTgt spid="3">
                                            <p:txEl>
                                              <p:pRg st="15" end="15"/>
                                            </p:txEl>
                                          </p:spTgt>
                                        </p:tgtEl>
                                      </p:cBhvr>
                                      <p:to x="100000" y="100000"/>
                                    </p:animScale>
                                    <p:animScale>
                                      <p:cBhvr>
                                        <p:cTn id="285" dur="13">
                                          <p:stCondLst>
                                            <p:cond delay="656"/>
                                          </p:stCondLst>
                                        </p:cTn>
                                        <p:tgtEl>
                                          <p:spTgt spid="3">
                                            <p:txEl>
                                              <p:pRg st="15" end="15"/>
                                            </p:txEl>
                                          </p:spTgt>
                                        </p:tgtEl>
                                      </p:cBhvr>
                                      <p:to x="100000" y="80000"/>
                                    </p:animScale>
                                    <p:animScale>
                                      <p:cBhvr>
                                        <p:cTn id="286" dur="83" decel="50000">
                                          <p:stCondLst>
                                            <p:cond delay="669"/>
                                          </p:stCondLst>
                                        </p:cTn>
                                        <p:tgtEl>
                                          <p:spTgt spid="3">
                                            <p:txEl>
                                              <p:pRg st="15" end="15"/>
                                            </p:txEl>
                                          </p:spTgt>
                                        </p:tgtEl>
                                      </p:cBhvr>
                                      <p:to x="100000" y="100000"/>
                                    </p:animScale>
                                    <p:animScale>
                                      <p:cBhvr>
                                        <p:cTn id="287" dur="13">
                                          <p:stCondLst>
                                            <p:cond delay="821"/>
                                          </p:stCondLst>
                                        </p:cTn>
                                        <p:tgtEl>
                                          <p:spTgt spid="3">
                                            <p:txEl>
                                              <p:pRg st="15" end="15"/>
                                            </p:txEl>
                                          </p:spTgt>
                                        </p:tgtEl>
                                      </p:cBhvr>
                                      <p:to x="100000" y="90000"/>
                                    </p:animScale>
                                    <p:animScale>
                                      <p:cBhvr>
                                        <p:cTn id="288" dur="83" decel="50000">
                                          <p:stCondLst>
                                            <p:cond delay="834"/>
                                          </p:stCondLst>
                                        </p:cTn>
                                        <p:tgtEl>
                                          <p:spTgt spid="3">
                                            <p:txEl>
                                              <p:pRg st="15" end="15"/>
                                            </p:txEl>
                                          </p:spTgt>
                                        </p:tgtEl>
                                      </p:cBhvr>
                                      <p:to x="100000" y="100000"/>
                                    </p:animScale>
                                    <p:animScale>
                                      <p:cBhvr>
                                        <p:cTn id="289" dur="13">
                                          <p:stCondLst>
                                            <p:cond delay="904"/>
                                          </p:stCondLst>
                                        </p:cTn>
                                        <p:tgtEl>
                                          <p:spTgt spid="3">
                                            <p:txEl>
                                              <p:pRg st="15" end="15"/>
                                            </p:txEl>
                                          </p:spTgt>
                                        </p:tgtEl>
                                      </p:cBhvr>
                                      <p:to x="100000" y="95000"/>
                                    </p:animScale>
                                    <p:animScale>
                                      <p:cBhvr>
                                        <p:cTn id="290" dur="83" decel="50000">
                                          <p:stCondLst>
                                            <p:cond delay="917"/>
                                          </p:stCondLst>
                                        </p:cTn>
                                        <p:tgtEl>
                                          <p:spTgt spid="3">
                                            <p:txEl>
                                              <p:pRg st="15" end="15"/>
                                            </p:txEl>
                                          </p:spTgt>
                                        </p:tgtEl>
                                      </p:cBhvr>
                                      <p:to x="100000" y="100000"/>
                                    </p:animScale>
                                  </p:childTnLst>
                                </p:cTn>
                              </p:par>
                            </p:childTnLst>
                          </p:cTn>
                        </p:par>
                      </p:childTnLst>
                    </p:cTn>
                  </p:par>
                  <p:par>
                    <p:cTn id="291" fill="hold">
                      <p:stCondLst>
                        <p:cond delay="indefinite"/>
                      </p:stCondLst>
                      <p:childTnLst>
                        <p:par>
                          <p:cTn id="292" fill="hold">
                            <p:stCondLst>
                              <p:cond delay="0"/>
                            </p:stCondLst>
                            <p:childTnLst>
                              <p:par>
                                <p:cTn id="293" presetID="26" presetClass="entr" presetSubtype="0" fill="hold" grpId="0" nodeType="clickEffect">
                                  <p:stCondLst>
                                    <p:cond delay="0"/>
                                  </p:stCondLst>
                                  <p:childTnLst>
                                    <p:set>
                                      <p:cBhvr>
                                        <p:cTn id="294" dur="1" fill="hold">
                                          <p:stCondLst>
                                            <p:cond delay="0"/>
                                          </p:stCondLst>
                                        </p:cTn>
                                        <p:tgtEl>
                                          <p:spTgt spid="3">
                                            <p:txEl>
                                              <p:pRg st="16" end="16"/>
                                            </p:txEl>
                                          </p:spTgt>
                                        </p:tgtEl>
                                        <p:attrNameLst>
                                          <p:attrName>style.visibility</p:attrName>
                                        </p:attrNameLst>
                                      </p:cBhvr>
                                      <p:to>
                                        <p:strVal val="visible"/>
                                      </p:to>
                                    </p:set>
                                    <p:animEffect transition="in" filter="wipe(down)">
                                      <p:cBhvr>
                                        <p:cTn id="295" dur="290">
                                          <p:stCondLst>
                                            <p:cond delay="0"/>
                                          </p:stCondLst>
                                        </p:cTn>
                                        <p:tgtEl>
                                          <p:spTgt spid="3">
                                            <p:txEl>
                                              <p:pRg st="16" end="16"/>
                                            </p:txEl>
                                          </p:spTgt>
                                        </p:tgtEl>
                                      </p:cBhvr>
                                    </p:animEffect>
                                    <p:anim calcmode="lin" valueType="num">
                                      <p:cBhvr>
                                        <p:cTn id="296" dur="911" tmFilter="0,0; 0.14,0.36; 0.43,0.73; 0.71,0.91; 1.0,1.0">
                                          <p:stCondLst>
                                            <p:cond delay="0"/>
                                          </p:stCondLst>
                                        </p:cTn>
                                        <p:tgtEl>
                                          <p:spTgt spid="3">
                                            <p:txEl>
                                              <p:pRg st="16" end="16"/>
                                            </p:txEl>
                                          </p:spTgt>
                                        </p:tgtEl>
                                        <p:attrNameLst>
                                          <p:attrName>ppt_x</p:attrName>
                                        </p:attrNameLst>
                                      </p:cBhvr>
                                      <p:tavLst>
                                        <p:tav tm="0">
                                          <p:val>
                                            <p:strVal val="#ppt_x-0.25"/>
                                          </p:val>
                                        </p:tav>
                                        <p:tav tm="100000">
                                          <p:val>
                                            <p:strVal val="#ppt_x"/>
                                          </p:val>
                                        </p:tav>
                                      </p:tavLst>
                                    </p:anim>
                                    <p:anim calcmode="lin" valueType="num">
                                      <p:cBhvr>
                                        <p:cTn id="297" dur="332" tmFilter="0.0,0.0; 0.25,0.07; 0.50,0.2; 0.75,0.467; 1.0,1.0">
                                          <p:stCondLst>
                                            <p:cond delay="0"/>
                                          </p:stCondLst>
                                        </p:cTn>
                                        <p:tgtEl>
                                          <p:spTgt spid="3">
                                            <p:txEl>
                                              <p:pRg st="16" end="16"/>
                                            </p:txEl>
                                          </p:spTgt>
                                        </p:tgtEl>
                                        <p:attrNameLst>
                                          <p:attrName>ppt_y</p:attrName>
                                        </p:attrNameLst>
                                      </p:cBhvr>
                                      <p:tavLst>
                                        <p:tav tm="0" fmla="#ppt_y-sin(pi*$)/3">
                                          <p:val>
                                            <p:fltVal val="0.5"/>
                                          </p:val>
                                        </p:tav>
                                        <p:tav tm="100000">
                                          <p:val>
                                            <p:fltVal val="1"/>
                                          </p:val>
                                        </p:tav>
                                      </p:tavLst>
                                    </p:anim>
                                    <p:anim calcmode="lin" valueType="num">
                                      <p:cBhvr>
                                        <p:cTn id="298" dur="332" tmFilter="0, 0; 0.125,0.2665; 0.25,0.4; 0.375,0.465; 0.5,0.5;  0.625,0.535; 0.75,0.6; 0.875,0.7335; 1,1">
                                          <p:stCondLst>
                                            <p:cond delay="332"/>
                                          </p:stCondLst>
                                        </p:cTn>
                                        <p:tgtEl>
                                          <p:spTgt spid="3">
                                            <p:txEl>
                                              <p:pRg st="16" end="16"/>
                                            </p:txEl>
                                          </p:spTgt>
                                        </p:tgtEl>
                                        <p:attrNameLst>
                                          <p:attrName>ppt_y</p:attrName>
                                        </p:attrNameLst>
                                      </p:cBhvr>
                                      <p:tavLst>
                                        <p:tav tm="0" fmla="#ppt_y-sin(pi*$)/9">
                                          <p:val>
                                            <p:fltVal val="0"/>
                                          </p:val>
                                        </p:tav>
                                        <p:tav tm="100000">
                                          <p:val>
                                            <p:fltVal val="1"/>
                                          </p:val>
                                        </p:tav>
                                      </p:tavLst>
                                    </p:anim>
                                    <p:anim calcmode="lin" valueType="num">
                                      <p:cBhvr>
                                        <p:cTn id="299" dur="166" tmFilter="0, 0; 0.125,0.2665; 0.25,0.4; 0.375,0.465; 0.5,0.5;  0.625,0.535; 0.75,0.6; 0.875,0.7335; 1,1">
                                          <p:stCondLst>
                                            <p:cond delay="662"/>
                                          </p:stCondLst>
                                        </p:cTn>
                                        <p:tgtEl>
                                          <p:spTgt spid="3">
                                            <p:txEl>
                                              <p:pRg st="16" end="16"/>
                                            </p:txEl>
                                          </p:spTgt>
                                        </p:tgtEl>
                                        <p:attrNameLst>
                                          <p:attrName>ppt_y</p:attrName>
                                        </p:attrNameLst>
                                      </p:cBhvr>
                                      <p:tavLst>
                                        <p:tav tm="0" fmla="#ppt_y-sin(pi*$)/27">
                                          <p:val>
                                            <p:fltVal val="0"/>
                                          </p:val>
                                        </p:tav>
                                        <p:tav tm="100000">
                                          <p:val>
                                            <p:fltVal val="1"/>
                                          </p:val>
                                        </p:tav>
                                      </p:tavLst>
                                    </p:anim>
                                    <p:anim calcmode="lin" valueType="num">
                                      <p:cBhvr>
                                        <p:cTn id="300" dur="82" tmFilter="0, 0; 0.125,0.2665; 0.25,0.4; 0.375,0.465; 0.5,0.5;  0.625,0.535; 0.75,0.6; 0.875,0.7335; 1,1">
                                          <p:stCondLst>
                                            <p:cond delay="828"/>
                                          </p:stCondLst>
                                        </p:cTn>
                                        <p:tgtEl>
                                          <p:spTgt spid="3">
                                            <p:txEl>
                                              <p:pRg st="16" end="16"/>
                                            </p:txEl>
                                          </p:spTgt>
                                        </p:tgtEl>
                                        <p:attrNameLst>
                                          <p:attrName>ppt_y</p:attrName>
                                        </p:attrNameLst>
                                      </p:cBhvr>
                                      <p:tavLst>
                                        <p:tav tm="0" fmla="#ppt_y-sin(pi*$)/81">
                                          <p:val>
                                            <p:fltVal val="0"/>
                                          </p:val>
                                        </p:tav>
                                        <p:tav tm="100000">
                                          <p:val>
                                            <p:fltVal val="1"/>
                                          </p:val>
                                        </p:tav>
                                      </p:tavLst>
                                    </p:anim>
                                    <p:animScale>
                                      <p:cBhvr>
                                        <p:cTn id="301" dur="13">
                                          <p:stCondLst>
                                            <p:cond delay="325"/>
                                          </p:stCondLst>
                                        </p:cTn>
                                        <p:tgtEl>
                                          <p:spTgt spid="3">
                                            <p:txEl>
                                              <p:pRg st="16" end="16"/>
                                            </p:txEl>
                                          </p:spTgt>
                                        </p:tgtEl>
                                      </p:cBhvr>
                                      <p:to x="100000" y="60000"/>
                                    </p:animScale>
                                    <p:animScale>
                                      <p:cBhvr>
                                        <p:cTn id="302" dur="83" decel="50000">
                                          <p:stCondLst>
                                            <p:cond delay="338"/>
                                          </p:stCondLst>
                                        </p:cTn>
                                        <p:tgtEl>
                                          <p:spTgt spid="3">
                                            <p:txEl>
                                              <p:pRg st="16" end="16"/>
                                            </p:txEl>
                                          </p:spTgt>
                                        </p:tgtEl>
                                      </p:cBhvr>
                                      <p:to x="100000" y="100000"/>
                                    </p:animScale>
                                    <p:animScale>
                                      <p:cBhvr>
                                        <p:cTn id="303" dur="13">
                                          <p:stCondLst>
                                            <p:cond delay="656"/>
                                          </p:stCondLst>
                                        </p:cTn>
                                        <p:tgtEl>
                                          <p:spTgt spid="3">
                                            <p:txEl>
                                              <p:pRg st="16" end="16"/>
                                            </p:txEl>
                                          </p:spTgt>
                                        </p:tgtEl>
                                      </p:cBhvr>
                                      <p:to x="100000" y="80000"/>
                                    </p:animScale>
                                    <p:animScale>
                                      <p:cBhvr>
                                        <p:cTn id="304" dur="83" decel="50000">
                                          <p:stCondLst>
                                            <p:cond delay="669"/>
                                          </p:stCondLst>
                                        </p:cTn>
                                        <p:tgtEl>
                                          <p:spTgt spid="3">
                                            <p:txEl>
                                              <p:pRg st="16" end="16"/>
                                            </p:txEl>
                                          </p:spTgt>
                                        </p:tgtEl>
                                      </p:cBhvr>
                                      <p:to x="100000" y="100000"/>
                                    </p:animScale>
                                    <p:animScale>
                                      <p:cBhvr>
                                        <p:cTn id="305" dur="13">
                                          <p:stCondLst>
                                            <p:cond delay="821"/>
                                          </p:stCondLst>
                                        </p:cTn>
                                        <p:tgtEl>
                                          <p:spTgt spid="3">
                                            <p:txEl>
                                              <p:pRg st="16" end="16"/>
                                            </p:txEl>
                                          </p:spTgt>
                                        </p:tgtEl>
                                      </p:cBhvr>
                                      <p:to x="100000" y="90000"/>
                                    </p:animScale>
                                    <p:animScale>
                                      <p:cBhvr>
                                        <p:cTn id="306" dur="83" decel="50000">
                                          <p:stCondLst>
                                            <p:cond delay="834"/>
                                          </p:stCondLst>
                                        </p:cTn>
                                        <p:tgtEl>
                                          <p:spTgt spid="3">
                                            <p:txEl>
                                              <p:pRg st="16" end="16"/>
                                            </p:txEl>
                                          </p:spTgt>
                                        </p:tgtEl>
                                      </p:cBhvr>
                                      <p:to x="100000" y="100000"/>
                                    </p:animScale>
                                    <p:animScale>
                                      <p:cBhvr>
                                        <p:cTn id="307" dur="13">
                                          <p:stCondLst>
                                            <p:cond delay="904"/>
                                          </p:stCondLst>
                                        </p:cTn>
                                        <p:tgtEl>
                                          <p:spTgt spid="3">
                                            <p:txEl>
                                              <p:pRg st="16" end="16"/>
                                            </p:txEl>
                                          </p:spTgt>
                                        </p:tgtEl>
                                      </p:cBhvr>
                                      <p:to x="100000" y="95000"/>
                                    </p:animScale>
                                    <p:animScale>
                                      <p:cBhvr>
                                        <p:cTn id="308" dur="83" decel="50000">
                                          <p:stCondLst>
                                            <p:cond delay="917"/>
                                          </p:stCondLst>
                                        </p:cTn>
                                        <p:tgtEl>
                                          <p:spTgt spid="3">
                                            <p:txEl>
                                              <p:pRg st="16" end="16"/>
                                            </p:txEl>
                                          </p:spTgt>
                                        </p:tgtEl>
                                      </p:cBhvr>
                                      <p:to x="100000" y="100000"/>
                                    </p:animScale>
                                  </p:childTnLst>
                                </p:cTn>
                              </p:par>
                            </p:childTnLst>
                          </p:cTn>
                        </p:par>
                      </p:childTnLst>
                    </p:cTn>
                  </p:par>
                  <p:par>
                    <p:cTn id="309" fill="hold">
                      <p:stCondLst>
                        <p:cond delay="indefinite"/>
                      </p:stCondLst>
                      <p:childTnLst>
                        <p:par>
                          <p:cTn id="310" fill="hold">
                            <p:stCondLst>
                              <p:cond delay="0"/>
                            </p:stCondLst>
                            <p:childTnLst>
                              <p:par>
                                <p:cTn id="311" presetID="26" presetClass="entr" presetSubtype="0" fill="hold" grpId="0" nodeType="clickEffect">
                                  <p:stCondLst>
                                    <p:cond delay="0"/>
                                  </p:stCondLst>
                                  <p:childTnLst>
                                    <p:set>
                                      <p:cBhvr>
                                        <p:cTn id="312" dur="1" fill="hold">
                                          <p:stCondLst>
                                            <p:cond delay="0"/>
                                          </p:stCondLst>
                                        </p:cTn>
                                        <p:tgtEl>
                                          <p:spTgt spid="3">
                                            <p:txEl>
                                              <p:pRg st="17" end="17"/>
                                            </p:txEl>
                                          </p:spTgt>
                                        </p:tgtEl>
                                        <p:attrNameLst>
                                          <p:attrName>style.visibility</p:attrName>
                                        </p:attrNameLst>
                                      </p:cBhvr>
                                      <p:to>
                                        <p:strVal val="visible"/>
                                      </p:to>
                                    </p:set>
                                    <p:animEffect transition="in" filter="wipe(down)">
                                      <p:cBhvr>
                                        <p:cTn id="313" dur="290">
                                          <p:stCondLst>
                                            <p:cond delay="0"/>
                                          </p:stCondLst>
                                        </p:cTn>
                                        <p:tgtEl>
                                          <p:spTgt spid="3">
                                            <p:txEl>
                                              <p:pRg st="17" end="17"/>
                                            </p:txEl>
                                          </p:spTgt>
                                        </p:tgtEl>
                                      </p:cBhvr>
                                    </p:animEffect>
                                    <p:anim calcmode="lin" valueType="num">
                                      <p:cBhvr>
                                        <p:cTn id="314" dur="911" tmFilter="0,0; 0.14,0.36; 0.43,0.73; 0.71,0.91; 1.0,1.0">
                                          <p:stCondLst>
                                            <p:cond delay="0"/>
                                          </p:stCondLst>
                                        </p:cTn>
                                        <p:tgtEl>
                                          <p:spTgt spid="3">
                                            <p:txEl>
                                              <p:pRg st="17" end="17"/>
                                            </p:txEl>
                                          </p:spTgt>
                                        </p:tgtEl>
                                        <p:attrNameLst>
                                          <p:attrName>ppt_x</p:attrName>
                                        </p:attrNameLst>
                                      </p:cBhvr>
                                      <p:tavLst>
                                        <p:tav tm="0">
                                          <p:val>
                                            <p:strVal val="#ppt_x-0.25"/>
                                          </p:val>
                                        </p:tav>
                                        <p:tav tm="100000">
                                          <p:val>
                                            <p:strVal val="#ppt_x"/>
                                          </p:val>
                                        </p:tav>
                                      </p:tavLst>
                                    </p:anim>
                                    <p:anim calcmode="lin" valueType="num">
                                      <p:cBhvr>
                                        <p:cTn id="315" dur="332" tmFilter="0.0,0.0; 0.25,0.07; 0.50,0.2; 0.75,0.467; 1.0,1.0">
                                          <p:stCondLst>
                                            <p:cond delay="0"/>
                                          </p:stCondLst>
                                        </p:cTn>
                                        <p:tgtEl>
                                          <p:spTgt spid="3">
                                            <p:txEl>
                                              <p:pRg st="17" end="17"/>
                                            </p:txEl>
                                          </p:spTgt>
                                        </p:tgtEl>
                                        <p:attrNameLst>
                                          <p:attrName>ppt_y</p:attrName>
                                        </p:attrNameLst>
                                      </p:cBhvr>
                                      <p:tavLst>
                                        <p:tav tm="0" fmla="#ppt_y-sin(pi*$)/3">
                                          <p:val>
                                            <p:fltVal val="0.5"/>
                                          </p:val>
                                        </p:tav>
                                        <p:tav tm="100000">
                                          <p:val>
                                            <p:fltVal val="1"/>
                                          </p:val>
                                        </p:tav>
                                      </p:tavLst>
                                    </p:anim>
                                    <p:anim calcmode="lin" valueType="num">
                                      <p:cBhvr>
                                        <p:cTn id="316" dur="332" tmFilter="0, 0; 0.125,0.2665; 0.25,0.4; 0.375,0.465; 0.5,0.5;  0.625,0.535; 0.75,0.6; 0.875,0.7335; 1,1">
                                          <p:stCondLst>
                                            <p:cond delay="332"/>
                                          </p:stCondLst>
                                        </p:cTn>
                                        <p:tgtEl>
                                          <p:spTgt spid="3">
                                            <p:txEl>
                                              <p:pRg st="17" end="17"/>
                                            </p:txEl>
                                          </p:spTgt>
                                        </p:tgtEl>
                                        <p:attrNameLst>
                                          <p:attrName>ppt_y</p:attrName>
                                        </p:attrNameLst>
                                      </p:cBhvr>
                                      <p:tavLst>
                                        <p:tav tm="0" fmla="#ppt_y-sin(pi*$)/9">
                                          <p:val>
                                            <p:fltVal val="0"/>
                                          </p:val>
                                        </p:tav>
                                        <p:tav tm="100000">
                                          <p:val>
                                            <p:fltVal val="1"/>
                                          </p:val>
                                        </p:tav>
                                      </p:tavLst>
                                    </p:anim>
                                    <p:anim calcmode="lin" valueType="num">
                                      <p:cBhvr>
                                        <p:cTn id="317" dur="166" tmFilter="0, 0; 0.125,0.2665; 0.25,0.4; 0.375,0.465; 0.5,0.5;  0.625,0.535; 0.75,0.6; 0.875,0.7335; 1,1">
                                          <p:stCondLst>
                                            <p:cond delay="662"/>
                                          </p:stCondLst>
                                        </p:cTn>
                                        <p:tgtEl>
                                          <p:spTgt spid="3">
                                            <p:txEl>
                                              <p:pRg st="17" end="17"/>
                                            </p:txEl>
                                          </p:spTgt>
                                        </p:tgtEl>
                                        <p:attrNameLst>
                                          <p:attrName>ppt_y</p:attrName>
                                        </p:attrNameLst>
                                      </p:cBhvr>
                                      <p:tavLst>
                                        <p:tav tm="0" fmla="#ppt_y-sin(pi*$)/27">
                                          <p:val>
                                            <p:fltVal val="0"/>
                                          </p:val>
                                        </p:tav>
                                        <p:tav tm="100000">
                                          <p:val>
                                            <p:fltVal val="1"/>
                                          </p:val>
                                        </p:tav>
                                      </p:tavLst>
                                    </p:anim>
                                    <p:anim calcmode="lin" valueType="num">
                                      <p:cBhvr>
                                        <p:cTn id="318" dur="82" tmFilter="0, 0; 0.125,0.2665; 0.25,0.4; 0.375,0.465; 0.5,0.5;  0.625,0.535; 0.75,0.6; 0.875,0.7335; 1,1">
                                          <p:stCondLst>
                                            <p:cond delay="828"/>
                                          </p:stCondLst>
                                        </p:cTn>
                                        <p:tgtEl>
                                          <p:spTgt spid="3">
                                            <p:txEl>
                                              <p:pRg st="17" end="17"/>
                                            </p:txEl>
                                          </p:spTgt>
                                        </p:tgtEl>
                                        <p:attrNameLst>
                                          <p:attrName>ppt_y</p:attrName>
                                        </p:attrNameLst>
                                      </p:cBhvr>
                                      <p:tavLst>
                                        <p:tav tm="0" fmla="#ppt_y-sin(pi*$)/81">
                                          <p:val>
                                            <p:fltVal val="0"/>
                                          </p:val>
                                        </p:tav>
                                        <p:tav tm="100000">
                                          <p:val>
                                            <p:fltVal val="1"/>
                                          </p:val>
                                        </p:tav>
                                      </p:tavLst>
                                    </p:anim>
                                    <p:animScale>
                                      <p:cBhvr>
                                        <p:cTn id="319" dur="13">
                                          <p:stCondLst>
                                            <p:cond delay="325"/>
                                          </p:stCondLst>
                                        </p:cTn>
                                        <p:tgtEl>
                                          <p:spTgt spid="3">
                                            <p:txEl>
                                              <p:pRg st="17" end="17"/>
                                            </p:txEl>
                                          </p:spTgt>
                                        </p:tgtEl>
                                      </p:cBhvr>
                                      <p:to x="100000" y="60000"/>
                                    </p:animScale>
                                    <p:animScale>
                                      <p:cBhvr>
                                        <p:cTn id="320" dur="83" decel="50000">
                                          <p:stCondLst>
                                            <p:cond delay="338"/>
                                          </p:stCondLst>
                                        </p:cTn>
                                        <p:tgtEl>
                                          <p:spTgt spid="3">
                                            <p:txEl>
                                              <p:pRg st="17" end="17"/>
                                            </p:txEl>
                                          </p:spTgt>
                                        </p:tgtEl>
                                      </p:cBhvr>
                                      <p:to x="100000" y="100000"/>
                                    </p:animScale>
                                    <p:animScale>
                                      <p:cBhvr>
                                        <p:cTn id="321" dur="13">
                                          <p:stCondLst>
                                            <p:cond delay="656"/>
                                          </p:stCondLst>
                                        </p:cTn>
                                        <p:tgtEl>
                                          <p:spTgt spid="3">
                                            <p:txEl>
                                              <p:pRg st="17" end="17"/>
                                            </p:txEl>
                                          </p:spTgt>
                                        </p:tgtEl>
                                      </p:cBhvr>
                                      <p:to x="100000" y="80000"/>
                                    </p:animScale>
                                    <p:animScale>
                                      <p:cBhvr>
                                        <p:cTn id="322" dur="83" decel="50000">
                                          <p:stCondLst>
                                            <p:cond delay="669"/>
                                          </p:stCondLst>
                                        </p:cTn>
                                        <p:tgtEl>
                                          <p:spTgt spid="3">
                                            <p:txEl>
                                              <p:pRg st="17" end="17"/>
                                            </p:txEl>
                                          </p:spTgt>
                                        </p:tgtEl>
                                      </p:cBhvr>
                                      <p:to x="100000" y="100000"/>
                                    </p:animScale>
                                    <p:animScale>
                                      <p:cBhvr>
                                        <p:cTn id="323" dur="13">
                                          <p:stCondLst>
                                            <p:cond delay="821"/>
                                          </p:stCondLst>
                                        </p:cTn>
                                        <p:tgtEl>
                                          <p:spTgt spid="3">
                                            <p:txEl>
                                              <p:pRg st="17" end="17"/>
                                            </p:txEl>
                                          </p:spTgt>
                                        </p:tgtEl>
                                      </p:cBhvr>
                                      <p:to x="100000" y="90000"/>
                                    </p:animScale>
                                    <p:animScale>
                                      <p:cBhvr>
                                        <p:cTn id="324" dur="83" decel="50000">
                                          <p:stCondLst>
                                            <p:cond delay="834"/>
                                          </p:stCondLst>
                                        </p:cTn>
                                        <p:tgtEl>
                                          <p:spTgt spid="3">
                                            <p:txEl>
                                              <p:pRg st="17" end="17"/>
                                            </p:txEl>
                                          </p:spTgt>
                                        </p:tgtEl>
                                      </p:cBhvr>
                                      <p:to x="100000" y="100000"/>
                                    </p:animScale>
                                    <p:animScale>
                                      <p:cBhvr>
                                        <p:cTn id="325" dur="13">
                                          <p:stCondLst>
                                            <p:cond delay="904"/>
                                          </p:stCondLst>
                                        </p:cTn>
                                        <p:tgtEl>
                                          <p:spTgt spid="3">
                                            <p:txEl>
                                              <p:pRg st="17" end="17"/>
                                            </p:txEl>
                                          </p:spTgt>
                                        </p:tgtEl>
                                      </p:cBhvr>
                                      <p:to x="100000" y="95000"/>
                                    </p:animScale>
                                    <p:animScale>
                                      <p:cBhvr>
                                        <p:cTn id="326" dur="83" decel="50000">
                                          <p:stCondLst>
                                            <p:cond delay="917"/>
                                          </p:stCondLst>
                                        </p:cTn>
                                        <p:tgtEl>
                                          <p:spTgt spid="3">
                                            <p:txEl>
                                              <p:pRg st="17" end="17"/>
                                            </p:txEl>
                                          </p:spTgt>
                                        </p:tgtEl>
                                      </p:cBhvr>
                                      <p:to x="100000" y="100000"/>
                                    </p:animScale>
                                  </p:childTnLst>
                                </p:cTn>
                              </p:par>
                            </p:childTnLst>
                          </p:cTn>
                        </p:par>
                      </p:childTnLst>
                    </p:cTn>
                  </p:par>
                  <p:par>
                    <p:cTn id="327" fill="hold">
                      <p:stCondLst>
                        <p:cond delay="indefinite"/>
                      </p:stCondLst>
                      <p:childTnLst>
                        <p:par>
                          <p:cTn id="328" fill="hold">
                            <p:stCondLst>
                              <p:cond delay="0"/>
                            </p:stCondLst>
                            <p:childTnLst>
                              <p:par>
                                <p:cTn id="329" presetID="26" presetClass="entr" presetSubtype="0" fill="hold" grpId="0" nodeType="clickEffect">
                                  <p:stCondLst>
                                    <p:cond delay="0"/>
                                  </p:stCondLst>
                                  <p:childTnLst>
                                    <p:set>
                                      <p:cBhvr>
                                        <p:cTn id="330" dur="1" fill="hold">
                                          <p:stCondLst>
                                            <p:cond delay="0"/>
                                          </p:stCondLst>
                                        </p:cTn>
                                        <p:tgtEl>
                                          <p:spTgt spid="3">
                                            <p:txEl>
                                              <p:pRg st="18" end="18"/>
                                            </p:txEl>
                                          </p:spTgt>
                                        </p:tgtEl>
                                        <p:attrNameLst>
                                          <p:attrName>style.visibility</p:attrName>
                                        </p:attrNameLst>
                                      </p:cBhvr>
                                      <p:to>
                                        <p:strVal val="visible"/>
                                      </p:to>
                                    </p:set>
                                    <p:animEffect transition="in" filter="wipe(down)">
                                      <p:cBhvr>
                                        <p:cTn id="331" dur="290">
                                          <p:stCondLst>
                                            <p:cond delay="0"/>
                                          </p:stCondLst>
                                        </p:cTn>
                                        <p:tgtEl>
                                          <p:spTgt spid="3">
                                            <p:txEl>
                                              <p:pRg st="18" end="18"/>
                                            </p:txEl>
                                          </p:spTgt>
                                        </p:tgtEl>
                                      </p:cBhvr>
                                    </p:animEffect>
                                    <p:anim calcmode="lin" valueType="num">
                                      <p:cBhvr>
                                        <p:cTn id="332" dur="911" tmFilter="0,0; 0.14,0.36; 0.43,0.73; 0.71,0.91; 1.0,1.0">
                                          <p:stCondLst>
                                            <p:cond delay="0"/>
                                          </p:stCondLst>
                                        </p:cTn>
                                        <p:tgtEl>
                                          <p:spTgt spid="3">
                                            <p:txEl>
                                              <p:pRg st="18" end="18"/>
                                            </p:txEl>
                                          </p:spTgt>
                                        </p:tgtEl>
                                        <p:attrNameLst>
                                          <p:attrName>ppt_x</p:attrName>
                                        </p:attrNameLst>
                                      </p:cBhvr>
                                      <p:tavLst>
                                        <p:tav tm="0">
                                          <p:val>
                                            <p:strVal val="#ppt_x-0.25"/>
                                          </p:val>
                                        </p:tav>
                                        <p:tav tm="100000">
                                          <p:val>
                                            <p:strVal val="#ppt_x"/>
                                          </p:val>
                                        </p:tav>
                                      </p:tavLst>
                                    </p:anim>
                                    <p:anim calcmode="lin" valueType="num">
                                      <p:cBhvr>
                                        <p:cTn id="333" dur="332" tmFilter="0.0,0.0; 0.25,0.07; 0.50,0.2; 0.75,0.467; 1.0,1.0">
                                          <p:stCondLst>
                                            <p:cond delay="0"/>
                                          </p:stCondLst>
                                        </p:cTn>
                                        <p:tgtEl>
                                          <p:spTgt spid="3">
                                            <p:txEl>
                                              <p:pRg st="18" end="18"/>
                                            </p:txEl>
                                          </p:spTgt>
                                        </p:tgtEl>
                                        <p:attrNameLst>
                                          <p:attrName>ppt_y</p:attrName>
                                        </p:attrNameLst>
                                      </p:cBhvr>
                                      <p:tavLst>
                                        <p:tav tm="0" fmla="#ppt_y-sin(pi*$)/3">
                                          <p:val>
                                            <p:fltVal val="0.5"/>
                                          </p:val>
                                        </p:tav>
                                        <p:tav tm="100000">
                                          <p:val>
                                            <p:fltVal val="1"/>
                                          </p:val>
                                        </p:tav>
                                      </p:tavLst>
                                    </p:anim>
                                    <p:anim calcmode="lin" valueType="num">
                                      <p:cBhvr>
                                        <p:cTn id="334" dur="332" tmFilter="0, 0; 0.125,0.2665; 0.25,0.4; 0.375,0.465; 0.5,0.5;  0.625,0.535; 0.75,0.6; 0.875,0.7335; 1,1">
                                          <p:stCondLst>
                                            <p:cond delay="332"/>
                                          </p:stCondLst>
                                        </p:cTn>
                                        <p:tgtEl>
                                          <p:spTgt spid="3">
                                            <p:txEl>
                                              <p:pRg st="18" end="18"/>
                                            </p:txEl>
                                          </p:spTgt>
                                        </p:tgtEl>
                                        <p:attrNameLst>
                                          <p:attrName>ppt_y</p:attrName>
                                        </p:attrNameLst>
                                      </p:cBhvr>
                                      <p:tavLst>
                                        <p:tav tm="0" fmla="#ppt_y-sin(pi*$)/9">
                                          <p:val>
                                            <p:fltVal val="0"/>
                                          </p:val>
                                        </p:tav>
                                        <p:tav tm="100000">
                                          <p:val>
                                            <p:fltVal val="1"/>
                                          </p:val>
                                        </p:tav>
                                      </p:tavLst>
                                    </p:anim>
                                    <p:anim calcmode="lin" valueType="num">
                                      <p:cBhvr>
                                        <p:cTn id="335" dur="166" tmFilter="0, 0; 0.125,0.2665; 0.25,0.4; 0.375,0.465; 0.5,0.5;  0.625,0.535; 0.75,0.6; 0.875,0.7335; 1,1">
                                          <p:stCondLst>
                                            <p:cond delay="662"/>
                                          </p:stCondLst>
                                        </p:cTn>
                                        <p:tgtEl>
                                          <p:spTgt spid="3">
                                            <p:txEl>
                                              <p:pRg st="18" end="18"/>
                                            </p:txEl>
                                          </p:spTgt>
                                        </p:tgtEl>
                                        <p:attrNameLst>
                                          <p:attrName>ppt_y</p:attrName>
                                        </p:attrNameLst>
                                      </p:cBhvr>
                                      <p:tavLst>
                                        <p:tav tm="0" fmla="#ppt_y-sin(pi*$)/27">
                                          <p:val>
                                            <p:fltVal val="0"/>
                                          </p:val>
                                        </p:tav>
                                        <p:tav tm="100000">
                                          <p:val>
                                            <p:fltVal val="1"/>
                                          </p:val>
                                        </p:tav>
                                      </p:tavLst>
                                    </p:anim>
                                    <p:anim calcmode="lin" valueType="num">
                                      <p:cBhvr>
                                        <p:cTn id="336" dur="82" tmFilter="0, 0; 0.125,0.2665; 0.25,0.4; 0.375,0.465; 0.5,0.5;  0.625,0.535; 0.75,0.6; 0.875,0.7335; 1,1">
                                          <p:stCondLst>
                                            <p:cond delay="828"/>
                                          </p:stCondLst>
                                        </p:cTn>
                                        <p:tgtEl>
                                          <p:spTgt spid="3">
                                            <p:txEl>
                                              <p:pRg st="18" end="18"/>
                                            </p:txEl>
                                          </p:spTgt>
                                        </p:tgtEl>
                                        <p:attrNameLst>
                                          <p:attrName>ppt_y</p:attrName>
                                        </p:attrNameLst>
                                      </p:cBhvr>
                                      <p:tavLst>
                                        <p:tav tm="0" fmla="#ppt_y-sin(pi*$)/81">
                                          <p:val>
                                            <p:fltVal val="0"/>
                                          </p:val>
                                        </p:tav>
                                        <p:tav tm="100000">
                                          <p:val>
                                            <p:fltVal val="1"/>
                                          </p:val>
                                        </p:tav>
                                      </p:tavLst>
                                    </p:anim>
                                    <p:animScale>
                                      <p:cBhvr>
                                        <p:cTn id="337" dur="13">
                                          <p:stCondLst>
                                            <p:cond delay="325"/>
                                          </p:stCondLst>
                                        </p:cTn>
                                        <p:tgtEl>
                                          <p:spTgt spid="3">
                                            <p:txEl>
                                              <p:pRg st="18" end="18"/>
                                            </p:txEl>
                                          </p:spTgt>
                                        </p:tgtEl>
                                      </p:cBhvr>
                                      <p:to x="100000" y="60000"/>
                                    </p:animScale>
                                    <p:animScale>
                                      <p:cBhvr>
                                        <p:cTn id="338" dur="83" decel="50000">
                                          <p:stCondLst>
                                            <p:cond delay="338"/>
                                          </p:stCondLst>
                                        </p:cTn>
                                        <p:tgtEl>
                                          <p:spTgt spid="3">
                                            <p:txEl>
                                              <p:pRg st="18" end="18"/>
                                            </p:txEl>
                                          </p:spTgt>
                                        </p:tgtEl>
                                      </p:cBhvr>
                                      <p:to x="100000" y="100000"/>
                                    </p:animScale>
                                    <p:animScale>
                                      <p:cBhvr>
                                        <p:cTn id="339" dur="13">
                                          <p:stCondLst>
                                            <p:cond delay="656"/>
                                          </p:stCondLst>
                                        </p:cTn>
                                        <p:tgtEl>
                                          <p:spTgt spid="3">
                                            <p:txEl>
                                              <p:pRg st="18" end="18"/>
                                            </p:txEl>
                                          </p:spTgt>
                                        </p:tgtEl>
                                      </p:cBhvr>
                                      <p:to x="100000" y="80000"/>
                                    </p:animScale>
                                    <p:animScale>
                                      <p:cBhvr>
                                        <p:cTn id="340" dur="83" decel="50000">
                                          <p:stCondLst>
                                            <p:cond delay="669"/>
                                          </p:stCondLst>
                                        </p:cTn>
                                        <p:tgtEl>
                                          <p:spTgt spid="3">
                                            <p:txEl>
                                              <p:pRg st="18" end="18"/>
                                            </p:txEl>
                                          </p:spTgt>
                                        </p:tgtEl>
                                      </p:cBhvr>
                                      <p:to x="100000" y="100000"/>
                                    </p:animScale>
                                    <p:animScale>
                                      <p:cBhvr>
                                        <p:cTn id="341" dur="13">
                                          <p:stCondLst>
                                            <p:cond delay="821"/>
                                          </p:stCondLst>
                                        </p:cTn>
                                        <p:tgtEl>
                                          <p:spTgt spid="3">
                                            <p:txEl>
                                              <p:pRg st="18" end="18"/>
                                            </p:txEl>
                                          </p:spTgt>
                                        </p:tgtEl>
                                      </p:cBhvr>
                                      <p:to x="100000" y="90000"/>
                                    </p:animScale>
                                    <p:animScale>
                                      <p:cBhvr>
                                        <p:cTn id="342" dur="83" decel="50000">
                                          <p:stCondLst>
                                            <p:cond delay="834"/>
                                          </p:stCondLst>
                                        </p:cTn>
                                        <p:tgtEl>
                                          <p:spTgt spid="3">
                                            <p:txEl>
                                              <p:pRg st="18" end="18"/>
                                            </p:txEl>
                                          </p:spTgt>
                                        </p:tgtEl>
                                      </p:cBhvr>
                                      <p:to x="100000" y="100000"/>
                                    </p:animScale>
                                    <p:animScale>
                                      <p:cBhvr>
                                        <p:cTn id="343" dur="13">
                                          <p:stCondLst>
                                            <p:cond delay="904"/>
                                          </p:stCondLst>
                                        </p:cTn>
                                        <p:tgtEl>
                                          <p:spTgt spid="3">
                                            <p:txEl>
                                              <p:pRg st="18" end="18"/>
                                            </p:txEl>
                                          </p:spTgt>
                                        </p:tgtEl>
                                      </p:cBhvr>
                                      <p:to x="100000" y="95000"/>
                                    </p:animScale>
                                    <p:animScale>
                                      <p:cBhvr>
                                        <p:cTn id="344" dur="83" decel="50000">
                                          <p:stCondLst>
                                            <p:cond delay="917"/>
                                          </p:stCondLst>
                                        </p:cTn>
                                        <p:tgtEl>
                                          <p:spTgt spid="3">
                                            <p:txEl>
                                              <p:pRg st="18" end="18"/>
                                            </p:txEl>
                                          </p:spTgt>
                                        </p:tgtEl>
                                      </p:cBhvr>
                                      <p:to x="100000" y="100000"/>
                                    </p:animScale>
                                  </p:childTnLst>
                                </p:cTn>
                              </p:par>
                            </p:childTnLst>
                          </p:cTn>
                        </p:par>
                      </p:childTnLst>
                    </p:cTn>
                  </p:par>
                  <p:par>
                    <p:cTn id="345" fill="hold">
                      <p:stCondLst>
                        <p:cond delay="indefinite"/>
                      </p:stCondLst>
                      <p:childTnLst>
                        <p:par>
                          <p:cTn id="346" fill="hold">
                            <p:stCondLst>
                              <p:cond delay="0"/>
                            </p:stCondLst>
                            <p:childTnLst>
                              <p:par>
                                <p:cTn id="347" presetID="26" presetClass="entr" presetSubtype="0" fill="hold" grpId="0" nodeType="clickEffect">
                                  <p:stCondLst>
                                    <p:cond delay="0"/>
                                  </p:stCondLst>
                                  <p:childTnLst>
                                    <p:set>
                                      <p:cBhvr>
                                        <p:cTn id="348" dur="1" fill="hold">
                                          <p:stCondLst>
                                            <p:cond delay="0"/>
                                          </p:stCondLst>
                                        </p:cTn>
                                        <p:tgtEl>
                                          <p:spTgt spid="3">
                                            <p:txEl>
                                              <p:pRg st="19" end="19"/>
                                            </p:txEl>
                                          </p:spTgt>
                                        </p:tgtEl>
                                        <p:attrNameLst>
                                          <p:attrName>style.visibility</p:attrName>
                                        </p:attrNameLst>
                                      </p:cBhvr>
                                      <p:to>
                                        <p:strVal val="visible"/>
                                      </p:to>
                                    </p:set>
                                    <p:animEffect transition="in" filter="wipe(down)">
                                      <p:cBhvr>
                                        <p:cTn id="349" dur="290">
                                          <p:stCondLst>
                                            <p:cond delay="0"/>
                                          </p:stCondLst>
                                        </p:cTn>
                                        <p:tgtEl>
                                          <p:spTgt spid="3">
                                            <p:txEl>
                                              <p:pRg st="19" end="19"/>
                                            </p:txEl>
                                          </p:spTgt>
                                        </p:tgtEl>
                                      </p:cBhvr>
                                    </p:animEffect>
                                    <p:anim calcmode="lin" valueType="num">
                                      <p:cBhvr>
                                        <p:cTn id="350" dur="911" tmFilter="0,0; 0.14,0.36; 0.43,0.73; 0.71,0.91; 1.0,1.0">
                                          <p:stCondLst>
                                            <p:cond delay="0"/>
                                          </p:stCondLst>
                                        </p:cTn>
                                        <p:tgtEl>
                                          <p:spTgt spid="3">
                                            <p:txEl>
                                              <p:pRg st="19" end="19"/>
                                            </p:txEl>
                                          </p:spTgt>
                                        </p:tgtEl>
                                        <p:attrNameLst>
                                          <p:attrName>ppt_x</p:attrName>
                                        </p:attrNameLst>
                                      </p:cBhvr>
                                      <p:tavLst>
                                        <p:tav tm="0">
                                          <p:val>
                                            <p:strVal val="#ppt_x-0.25"/>
                                          </p:val>
                                        </p:tav>
                                        <p:tav tm="100000">
                                          <p:val>
                                            <p:strVal val="#ppt_x"/>
                                          </p:val>
                                        </p:tav>
                                      </p:tavLst>
                                    </p:anim>
                                    <p:anim calcmode="lin" valueType="num">
                                      <p:cBhvr>
                                        <p:cTn id="351" dur="332" tmFilter="0.0,0.0; 0.25,0.07; 0.50,0.2; 0.75,0.467; 1.0,1.0">
                                          <p:stCondLst>
                                            <p:cond delay="0"/>
                                          </p:stCondLst>
                                        </p:cTn>
                                        <p:tgtEl>
                                          <p:spTgt spid="3">
                                            <p:txEl>
                                              <p:pRg st="19" end="19"/>
                                            </p:txEl>
                                          </p:spTgt>
                                        </p:tgtEl>
                                        <p:attrNameLst>
                                          <p:attrName>ppt_y</p:attrName>
                                        </p:attrNameLst>
                                      </p:cBhvr>
                                      <p:tavLst>
                                        <p:tav tm="0" fmla="#ppt_y-sin(pi*$)/3">
                                          <p:val>
                                            <p:fltVal val="0.5"/>
                                          </p:val>
                                        </p:tav>
                                        <p:tav tm="100000">
                                          <p:val>
                                            <p:fltVal val="1"/>
                                          </p:val>
                                        </p:tav>
                                      </p:tavLst>
                                    </p:anim>
                                    <p:anim calcmode="lin" valueType="num">
                                      <p:cBhvr>
                                        <p:cTn id="352" dur="332" tmFilter="0, 0; 0.125,0.2665; 0.25,0.4; 0.375,0.465; 0.5,0.5;  0.625,0.535; 0.75,0.6; 0.875,0.7335; 1,1">
                                          <p:stCondLst>
                                            <p:cond delay="332"/>
                                          </p:stCondLst>
                                        </p:cTn>
                                        <p:tgtEl>
                                          <p:spTgt spid="3">
                                            <p:txEl>
                                              <p:pRg st="19" end="19"/>
                                            </p:txEl>
                                          </p:spTgt>
                                        </p:tgtEl>
                                        <p:attrNameLst>
                                          <p:attrName>ppt_y</p:attrName>
                                        </p:attrNameLst>
                                      </p:cBhvr>
                                      <p:tavLst>
                                        <p:tav tm="0" fmla="#ppt_y-sin(pi*$)/9">
                                          <p:val>
                                            <p:fltVal val="0"/>
                                          </p:val>
                                        </p:tav>
                                        <p:tav tm="100000">
                                          <p:val>
                                            <p:fltVal val="1"/>
                                          </p:val>
                                        </p:tav>
                                      </p:tavLst>
                                    </p:anim>
                                    <p:anim calcmode="lin" valueType="num">
                                      <p:cBhvr>
                                        <p:cTn id="353" dur="166" tmFilter="0, 0; 0.125,0.2665; 0.25,0.4; 0.375,0.465; 0.5,0.5;  0.625,0.535; 0.75,0.6; 0.875,0.7335; 1,1">
                                          <p:stCondLst>
                                            <p:cond delay="662"/>
                                          </p:stCondLst>
                                        </p:cTn>
                                        <p:tgtEl>
                                          <p:spTgt spid="3">
                                            <p:txEl>
                                              <p:pRg st="19" end="19"/>
                                            </p:txEl>
                                          </p:spTgt>
                                        </p:tgtEl>
                                        <p:attrNameLst>
                                          <p:attrName>ppt_y</p:attrName>
                                        </p:attrNameLst>
                                      </p:cBhvr>
                                      <p:tavLst>
                                        <p:tav tm="0" fmla="#ppt_y-sin(pi*$)/27">
                                          <p:val>
                                            <p:fltVal val="0"/>
                                          </p:val>
                                        </p:tav>
                                        <p:tav tm="100000">
                                          <p:val>
                                            <p:fltVal val="1"/>
                                          </p:val>
                                        </p:tav>
                                      </p:tavLst>
                                    </p:anim>
                                    <p:anim calcmode="lin" valueType="num">
                                      <p:cBhvr>
                                        <p:cTn id="354" dur="82" tmFilter="0, 0; 0.125,0.2665; 0.25,0.4; 0.375,0.465; 0.5,0.5;  0.625,0.535; 0.75,0.6; 0.875,0.7335; 1,1">
                                          <p:stCondLst>
                                            <p:cond delay="828"/>
                                          </p:stCondLst>
                                        </p:cTn>
                                        <p:tgtEl>
                                          <p:spTgt spid="3">
                                            <p:txEl>
                                              <p:pRg st="19" end="19"/>
                                            </p:txEl>
                                          </p:spTgt>
                                        </p:tgtEl>
                                        <p:attrNameLst>
                                          <p:attrName>ppt_y</p:attrName>
                                        </p:attrNameLst>
                                      </p:cBhvr>
                                      <p:tavLst>
                                        <p:tav tm="0" fmla="#ppt_y-sin(pi*$)/81">
                                          <p:val>
                                            <p:fltVal val="0"/>
                                          </p:val>
                                        </p:tav>
                                        <p:tav tm="100000">
                                          <p:val>
                                            <p:fltVal val="1"/>
                                          </p:val>
                                        </p:tav>
                                      </p:tavLst>
                                    </p:anim>
                                    <p:animScale>
                                      <p:cBhvr>
                                        <p:cTn id="355" dur="13">
                                          <p:stCondLst>
                                            <p:cond delay="325"/>
                                          </p:stCondLst>
                                        </p:cTn>
                                        <p:tgtEl>
                                          <p:spTgt spid="3">
                                            <p:txEl>
                                              <p:pRg st="19" end="19"/>
                                            </p:txEl>
                                          </p:spTgt>
                                        </p:tgtEl>
                                      </p:cBhvr>
                                      <p:to x="100000" y="60000"/>
                                    </p:animScale>
                                    <p:animScale>
                                      <p:cBhvr>
                                        <p:cTn id="356" dur="83" decel="50000">
                                          <p:stCondLst>
                                            <p:cond delay="338"/>
                                          </p:stCondLst>
                                        </p:cTn>
                                        <p:tgtEl>
                                          <p:spTgt spid="3">
                                            <p:txEl>
                                              <p:pRg st="19" end="19"/>
                                            </p:txEl>
                                          </p:spTgt>
                                        </p:tgtEl>
                                      </p:cBhvr>
                                      <p:to x="100000" y="100000"/>
                                    </p:animScale>
                                    <p:animScale>
                                      <p:cBhvr>
                                        <p:cTn id="357" dur="13">
                                          <p:stCondLst>
                                            <p:cond delay="656"/>
                                          </p:stCondLst>
                                        </p:cTn>
                                        <p:tgtEl>
                                          <p:spTgt spid="3">
                                            <p:txEl>
                                              <p:pRg st="19" end="19"/>
                                            </p:txEl>
                                          </p:spTgt>
                                        </p:tgtEl>
                                      </p:cBhvr>
                                      <p:to x="100000" y="80000"/>
                                    </p:animScale>
                                    <p:animScale>
                                      <p:cBhvr>
                                        <p:cTn id="358" dur="83" decel="50000">
                                          <p:stCondLst>
                                            <p:cond delay="669"/>
                                          </p:stCondLst>
                                        </p:cTn>
                                        <p:tgtEl>
                                          <p:spTgt spid="3">
                                            <p:txEl>
                                              <p:pRg st="19" end="19"/>
                                            </p:txEl>
                                          </p:spTgt>
                                        </p:tgtEl>
                                      </p:cBhvr>
                                      <p:to x="100000" y="100000"/>
                                    </p:animScale>
                                    <p:animScale>
                                      <p:cBhvr>
                                        <p:cTn id="359" dur="13">
                                          <p:stCondLst>
                                            <p:cond delay="821"/>
                                          </p:stCondLst>
                                        </p:cTn>
                                        <p:tgtEl>
                                          <p:spTgt spid="3">
                                            <p:txEl>
                                              <p:pRg st="19" end="19"/>
                                            </p:txEl>
                                          </p:spTgt>
                                        </p:tgtEl>
                                      </p:cBhvr>
                                      <p:to x="100000" y="90000"/>
                                    </p:animScale>
                                    <p:animScale>
                                      <p:cBhvr>
                                        <p:cTn id="360" dur="83" decel="50000">
                                          <p:stCondLst>
                                            <p:cond delay="834"/>
                                          </p:stCondLst>
                                        </p:cTn>
                                        <p:tgtEl>
                                          <p:spTgt spid="3">
                                            <p:txEl>
                                              <p:pRg st="19" end="19"/>
                                            </p:txEl>
                                          </p:spTgt>
                                        </p:tgtEl>
                                      </p:cBhvr>
                                      <p:to x="100000" y="100000"/>
                                    </p:animScale>
                                    <p:animScale>
                                      <p:cBhvr>
                                        <p:cTn id="361" dur="13">
                                          <p:stCondLst>
                                            <p:cond delay="904"/>
                                          </p:stCondLst>
                                        </p:cTn>
                                        <p:tgtEl>
                                          <p:spTgt spid="3">
                                            <p:txEl>
                                              <p:pRg st="19" end="19"/>
                                            </p:txEl>
                                          </p:spTgt>
                                        </p:tgtEl>
                                      </p:cBhvr>
                                      <p:to x="100000" y="95000"/>
                                    </p:animScale>
                                    <p:animScale>
                                      <p:cBhvr>
                                        <p:cTn id="362" dur="83" decel="50000">
                                          <p:stCondLst>
                                            <p:cond delay="917"/>
                                          </p:stCondLst>
                                        </p:cTn>
                                        <p:tgtEl>
                                          <p:spTgt spid="3">
                                            <p:txEl>
                                              <p:pRg st="19" end="19"/>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90919" y="528034"/>
            <a:ext cx="7237541" cy="5383188"/>
          </a:xfrm>
        </p:spPr>
        <p:txBody>
          <a:bodyPr>
            <a:normAutofit lnSpcReduction="10000"/>
          </a:bodyPr>
          <a:lstStyle/>
          <a:p>
            <a:pPr marL="0" indent="0" algn="ctr">
              <a:buNone/>
            </a:pP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Fiilden, özne isim yapan ek, dilimizde, sonuna geldiği fiil kökünün ünlülerinin kalın veya ince oluşu ile, yuvarlak veya düz oluşu ve ünlü veya ünsüzle bitişine göre değişen sekiz ayrı şekilde söylenir ve yazılır. Bunlar, (-</a:t>
            </a:r>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ıcı</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ici</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a:latin typeface="Times New Roman" panose="02020603050405020304" pitchFamily="18" charset="0"/>
                <a:ea typeface="Times New Roman" panose="02020603050405020304" pitchFamily="18" charset="0"/>
                <a:cs typeface="Traditional Arabic" panose="02020603050405020304" pitchFamily="18" charset="-78"/>
              </a:rPr>
              <a:t>ucu</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ve -</a:t>
            </a:r>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ücü</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yıcı</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yici</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yucu</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ve -</a:t>
            </a:r>
            <a:r>
              <a:rPr lang="tr-TR" sz="3600" i="1" dirty="0" err="1">
                <a:latin typeface="Times New Roman" panose="02020603050405020304" pitchFamily="18" charset="0"/>
                <a:ea typeface="Times New Roman" panose="02020603050405020304" pitchFamily="18" charset="0"/>
                <a:cs typeface="Traditional Arabic" panose="02020603050405020304" pitchFamily="18" charset="-78"/>
              </a:rPr>
              <a:t>yücü</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şekilleridir ve Osmanlı Türkçesi </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metinlerinde, </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يجى</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şeklinde yazılmıştır.</a:t>
            </a:r>
            <a:endParaRPr lang="tr-TR" sz="3600" dirty="0"/>
          </a:p>
        </p:txBody>
      </p:sp>
    </p:spTree>
    <p:extLst>
      <p:ext uri="{BB962C8B-B14F-4D97-AF65-F5344CB8AC3E}">
        <p14:creationId xmlns:p14="http://schemas.microsoft.com/office/powerpoint/2010/main" val="1886098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7475" y="1404249"/>
            <a:ext cx="7662544" cy="4707794"/>
          </a:xfrm>
        </p:spPr>
        <p:txBody>
          <a:bodyPr numCol="3">
            <a:normAutofit fontScale="77500" lnSpcReduction="20000"/>
          </a:bodyPr>
          <a:lstStyle/>
          <a:p>
            <a:r>
              <a:rPr lang="ar-SA" sz="4800" b="1" dirty="0">
                <a:latin typeface="Times New Roman" panose="02020603050405020304" pitchFamily="18" charset="0"/>
                <a:ea typeface="Times New Roman" panose="02020603050405020304" pitchFamily="18" charset="0"/>
                <a:cs typeface="Traditional Arabic" panose="02020603050405020304" pitchFamily="18" charset="-78"/>
              </a:rPr>
              <a:t>آليجى</a:t>
            </a:r>
            <a:endParaRPr lang="tr-TR" sz="48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i="1" dirty="0" smtClean="0">
                <a:latin typeface="Times New Roman" panose="02020603050405020304" pitchFamily="18" charset="0"/>
                <a:ea typeface="Times New Roman" panose="02020603050405020304" pitchFamily="18" charset="0"/>
                <a:cs typeface="Traditional Arabic" panose="02020603050405020304" pitchFamily="18" charset="-78"/>
              </a:rPr>
              <a:t>al-</a:t>
            </a:r>
            <a:r>
              <a:rPr lang="tr-TR" sz="4800" i="1" dirty="0" err="1" smtClean="0">
                <a:latin typeface="Times New Roman" panose="02020603050405020304" pitchFamily="18" charset="0"/>
                <a:ea typeface="Times New Roman" panose="02020603050405020304" pitchFamily="18" charset="0"/>
                <a:cs typeface="Traditional Arabic" panose="02020603050405020304" pitchFamily="18" charset="-78"/>
              </a:rPr>
              <a:t>ıcı</a:t>
            </a:r>
            <a:r>
              <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r>
              <a:rPr lang="ar-SA" sz="4800" b="1" dirty="0">
                <a:latin typeface="Times New Roman" panose="02020603050405020304" pitchFamily="18" charset="0"/>
                <a:ea typeface="Times New Roman" panose="02020603050405020304" pitchFamily="18" charset="0"/>
                <a:cs typeface="Traditional Arabic" panose="02020603050405020304" pitchFamily="18" charset="-78"/>
              </a:rPr>
              <a:t>صاتيجى</a:t>
            </a:r>
            <a:endParaRPr lang="tr-TR" sz="48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i="1" dirty="0" smtClean="0">
                <a:latin typeface="Times New Roman" panose="02020603050405020304" pitchFamily="18" charset="0"/>
                <a:ea typeface="Times New Roman" panose="02020603050405020304" pitchFamily="18" charset="0"/>
                <a:cs typeface="Traditional Arabic" panose="02020603050405020304" pitchFamily="18" charset="-78"/>
              </a:rPr>
              <a:t>sat-</a:t>
            </a:r>
            <a:r>
              <a:rPr lang="tr-TR" sz="4800" i="1" dirty="0" err="1" smtClean="0">
                <a:latin typeface="Times New Roman" panose="02020603050405020304" pitchFamily="18" charset="0"/>
                <a:ea typeface="Times New Roman" panose="02020603050405020304" pitchFamily="18" charset="0"/>
                <a:cs typeface="Traditional Arabic" panose="02020603050405020304" pitchFamily="18" charset="-78"/>
              </a:rPr>
              <a:t>ıcı</a:t>
            </a:r>
            <a:r>
              <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r>
              <a:rPr lang="ar-SA" sz="4800" b="1" dirty="0">
                <a:latin typeface="Times New Roman" panose="02020603050405020304" pitchFamily="18" charset="0"/>
                <a:ea typeface="Times New Roman" panose="02020603050405020304" pitchFamily="18" charset="0"/>
                <a:cs typeface="Traditional Arabic" panose="02020603050405020304" pitchFamily="18" charset="-78"/>
              </a:rPr>
              <a:t>ويريجى</a:t>
            </a:r>
            <a:endParaRPr lang="tr-TR" sz="48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i="1" dirty="0" smtClean="0">
                <a:latin typeface="Times New Roman" panose="02020603050405020304" pitchFamily="18" charset="0"/>
                <a:ea typeface="Times New Roman" panose="02020603050405020304" pitchFamily="18" charset="0"/>
                <a:cs typeface="Traditional Arabic" panose="02020603050405020304" pitchFamily="18" charset="-78"/>
              </a:rPr>
              <a:t>ver-</a:t>
            </a:r>
            <a:r>
              <a:rPr lang="tr-TR" sz="4800" i="1" dirty="0" err="1" smtClean="0">
                <a:latin typeface="Times New Roman" panose="02020603050405020304" pitchFamily="18" charset="0"/>
                <a:ea typeface="Times New Roman" panose="02020603050405020304" pitchFamily="18" charset="0"/>
                <a:cs typeface="Traditional Arabic" panose="02020603050405020304" pitchFamily="18" charset="-78"/>
              </a:rPr>
              <a:t>ici</a:t>
            </a:r>
            <a:r>
              <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endParaRPr lang="tr-TR" sz="4800" dirty="0">
              <a:latin typeface="Times New Roman" panose="02020603050405020304" pitchFamily="18" charset="0"/>
              <a:ea typeface="Times New Roman" panose="02020603050405020304" pitchFamily="18" charset="0"/>
              <a:cs typeface="Traditional Arabic" panose="02020603050405020304" pitchFamily="18" charset="-78"/>
            </a:endParaRPr>
          </a:p>
          <a:p>
            <a:endPar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800" b="1" dirty="0">
                <a:latin typeface="Times New Roman" panose="02020603050405020304" pitchFamily="18" charset="0"/>
                <a:ea typeface="Times New Roman" panose="02020603050405020304" pitchFamily="18" charset="0"/>
                <a:cs typeface="Traditional Arabic" panose="02020603050405020304" pitchFamily="18" charset="-78"/>
              </a:rPr>
              <a:t>كسيجى</a:t>
            </a:r>
            <a:endParaRPr lang="tr-TR" sz="48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4800" i="1" dirty="0" smtClean="0">
                <a:latin typeface="Times New Roman" panose="02020603050405020304" pitchFamily="18" charset="0"/>
                <a:ea typeface="Times New Roman" panose="02020603050405020304" pitchFamily="18" charset="0"/>
                <a:cs typeface="Traditional Arabic" panose="02020603050405020304" pitchFamily="18" charset="-78"/>
              </a:rPr>
              <a:t>kes-</a:t>
            </a:r>
            <a:r>
              <a:rPr lang="tr-TR" sz="4800" i="1" dirty="0" err="1" smtClean="0">
                <a:latin typeface="Times New Roman" panose="02020603050405020304" pitchFamily="18" charset="0"/>
                <a:ea typeface="Times New Roman" panose="02020603050405020304" pitchFamily="18" charset="0"/>
                <a:cs typeface="Traditional Arabic" panose="02020603050405020304" pitchFamily="18" charset="-78"/>
              </a:rPr>
              <a:t>ici</a:t>
            </a:r>
            <a:r>
              <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r>
              <a:rPr lang="ar-SA" sz="4800" b="1" dirty="0">
                <a:latin typeface="Times New Roman" panose="02020603050405020304" pitchFamily="18" charset="0"/>
                <a:ea typeface="Times New Roman" panose="02020603050405020304" pitchFamily="18" charset="0"/>
                <a:cs typeface="Traditional Arabic" panose="02020603050405020304" pitchFamily="18" charset="-78"/>
              </a:rPr>
              <a:t>يوريجى</a:t>
            </a:r>
            <a:r>
              <a:rPr lang="tr-TR" sz="48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48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4800" i="1" dirty="0" smtClean="0">
                <a:latin typeface="Times New Roman" panose="02020603050405020304" pitchFamily="18" charset="0"/>
                <a:ea typeface="Times New Roman" panose="02020603050405020304" pitchFamily="18" charset="0"/>
                <a:cs typeface="Traditional Arabic" panose="02020603050405020304" pitchFamily="18" charset="-78"/>
              </a:rPr>
              <a:t>yor-ucu</a:t>
            </a:r>
            <a:endPar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4800" b="1" dirty="0">
                <a:latin typeface="Times New Roman" panose="02020603050405020304" pitchFamily="18" charset="0"/>
                <a:ea typeface="Times New Roman" panose="02020603050405020304" pitchFamily="18" charset="0"/>
                <a:cs typeface="Traditional Arabic" panose="02020603050405020304" pitchFamily="18" charset="-78"/>
              </a:rPr>
              <a:t>طوتيجى</a:t>
            </a:r>
            <a:endParaRPr lang="tr-TR" sz="48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i="1" dirty="0" smtClean="0">
                <a:latin typeface="Times New Roman" panose="02020603050405020304" pitchFamily="18" charset="0"/>
                <a:ea typeface="Times New Roman" panose="02020603050405020304" pitchFamily="18" charset="0"/>
                <a:cs typeface="Traditional Arabic" panose="02020603050405020304" pitchFamily="18" charset="-78"/>
              </a:rPr>
              <a:t>tut-ucu</a:t>
            </a:r>
          </a:p>
          <a:p>
            <a:endParaRPr lang="tr-TR" sz="4800" i="1" dirty="0">
              <a:latin typeface="Times New Roman" panose="02020603050405020304" pitchFamily="18" charset="0"/>
              <a:ea typeface="Times New Roman" panose="02020603050405020304" pitchFamily="18" charset="0"/>
              <a:cs typeface="Traditional Arabic" panose="02020603050405020304" pitchFamily="18" charset="-78"/>
            </a:endParaRPr>
          </a:p>
          <a:p>
            <a:pPr marL="0" indent="0">
              <a:buNone/>
            </a:pPr>
            <a:endPar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4800" b="1" dirty="0">
                <a:latin typeface="Times New Roman" panose="02020603050405020304" pitchFamily="18" charset="0"/>
                <a:ea typeface="Times New Roman" panose="02020603050405020304" pitchFamily="18" charset="0"/>
                <a:cs typeface="Traditional Arabic" panose="02020603050405020304" pitchFamily="18" charset="-78"/>
              </a:rPr>
              <a:t>سوريجى</a:t>
            </a:r>
            <a:endParaRPr lang="tr-TR" sz="48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i="1" dirty="0" smtClean="0">
                <a:latin typeface="Times New Roman" panose="02020603050405020304" pitchFamily="18" charset="0"/>
                <a:ea typeface="Times New Roman" panose="02020603050405020304" pitchFamily="18" charset="0"/>
                <a:cs typeface="Traditional Arabic" panose="02020603050405020304" pitchFamily="18" charset="-78"/>
              </a:rPr>
              <a:t>sür-</a:t>
            </a:r>
            <a:r>
              <a:rPr lang="tr-TR" sz="4800" i="1" dirty="0" err="1" smtClean="0">
                <a:latin typeface="Times New Roman" panose="02020603050405020304" pitchFamily="18" charset="0"/>
                <a:ea typeface="Times New Roman" panose="02020603050405020304" pitchFamily="18" charset="0"/>
                <a:cs typeface="Traditional Arabic" panose="02020603050405020304" pitchFamily="18" charset="-78"/>
              </a:rPr>
              <a:t>ücü</a:t>
            </a:r>
            <a:endPar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4800" b="1" dirty="0" smtClean="0">
                <a:latin typeface="Times New Roman" panose="02020603050405020304" pitchFamily="18" charset="0"/>
                <a:ea typeface="Times New Roman" panose="02020603050405020304" pitchFamily="18" charset="0"/>
                <a:cs typeface="Traditional Arabic" panose="02020603050405020304" pitchFamily="18" charset="-78"/>
              </a:rPr>
              <a:t>قورويجى</a:t>
            </a:r>
            <a:endParaRPr lang="tr-TR" sz="48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i="1" dirty="0" smtClean="0">
                <a:latin typeface="Times New Roman" panose="02020603050405020304" pitchFamily="18" charset="0"/>
                <a:ea typeface="Times New Roman" panose="02020603050405020304" pitchFamily="18" charset="0"/>
                <a:cs typeface="Traditional Arabic" panose="02020603050405020304" pitchFamily="18" charset="-78"/>
              </a:rPr>
              <a:t>koru-</a:t>
            </a:r>
            <a:r>
              <a:rPr lang="tr-TR" sz="4800" i="1" dirty="0" err="1" smtClean="0">
                <a:latin typeface="Times New Roman" panose="02020603050405020304" pitchFamily="18" charset="0"/>
                <a:ea typeface="Times New Roman" panose="02020603050405020304" pitchFamily="18" charset="0"/>
                <a:cs typeface="Traditional Arabic" panose="02020603050405020304" pitchFamily="18" charset="-78"/>
              </a:rPr>
              <a:t>yucu</a:t>
            </a:r>
            <a:endPar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4800" b="1" dirty="0">
                <a:latin typeface="Times New Roman" panose="02020603050405020304" pitchFamily="18" charset="0"/>
                <a:ea typeface="Times New Roman" panose="02020603050405020304" pitchFamily="18" charset="0"/>
                <a:cs typeface="Traditional Arabic" panose="02020603050405020304" pitchFamily="18" charset="-78"/>
              </a:rPr>
              <a:t>اوقويجى</a:t>
            </a:r>
            <a:endParaRPr lang="tr-TR" sz="48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4800" i="1" dirty="0" smtClean="0">
                <a:latin typeface="Times New Roman" panose="02020603050405020304" pitchFamily="18" charset="0"/>
                <a:ea typeface="Times New Roman" panose="02020603050405020304" pitchFamily="18" charset="0"/>
                <a:cs typeface="Traditional Arabic" panose="02020603050405020304" pitchFamily="18" charset="-78"/>
              </a:rPr>
              <a:t>oku-</a:t>
            </a:r>
            <a:r>
              <a:rPr lang="tr-TR" sz="4800" i="1" dirty="0" err="1" smtClean="0">
                <a:latin typeface="Times New Roman" panose="02020603050405020304" pitchFamily="18" charset="0"/>
                <a:ea typeface="Times New Roman" panose="02020603050405020304" pitchFamily="18" charset="0"/>
                <a:cs typeface="Traditional Arabic" panose="02020603050405020304" pitchFamily="18" charset="-78"/>
              </a:rPr>
              <a:t>yucu</a:t>
            </a:r>
            <a:endParaRPr lang="tr-TR" sz="48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2287378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290">
                                          <p:stCondLst>
                                            <p:cond delay="0"/>
                                          </p:stCondLst>
                                        </p:cTn>
                                        <p:tgtEl>
                                          <p:spTgt spid="3">
                                            <p:txEl>
                                              <p:pRg st="0" end="0"/>
                                            </p:txEl>
                                          </p:spTgt>
                                        </p:tgtEl>
                                      </p:cBhvr>
                                    </p:animEffect>
                                    <p:anim calcmode="lin" valueType="num">
                                      <p:cBhvr>
                                        <p:cTn id="8" dur="911"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13">
                                          <p:stCondLst>
                                            <p:cond delay="325"/>
                                          </p:stCondLst>
                                        </p:cTn>
                                        <p:tgtEl>
                                          <p:spTgt spid="3">
                                            <p:txEl>
                                              <p:pRg st="0" end="0"/>
                                            </p:txEl>
                                          </p:spTgt>
                                        </p:tgtEl>
                                      </p:cBhvr>
                                      <p:to x="100000" y="60000"/>
                                    </p:animScale>
                                    <p:animScale>
                                      <p:cBhvr>
                                        <p:cTn id="14" dur="83" decel="50000">
                                          <p:stCondLst>
                                            <p:cond delay="338"/>
                                          </p:stCondLst>
                                        </p:cTn>
                                        <p:tgtEl>
                                          <p:spTgt spid="3">
                                            <p:txEl>
                                              <p:pRg st="0" end="0"/>
                                            </p:txEl>
                                          </p:spTgt>
                                        </p:tgtEl>
                                      </p:cBhvr>
                                      <p:to x="100000" y="100000"/>
                                    </p:animScale>
                                    <p:animScale>
                                      <p:cBhvr>
                                        <p:cTn id="15" dur="13">
                                          <p:stCondLst>
                                            <p:cond delay="656"/>
                                          </p:stCondLst>
                                        </p:cTn>
                                        <p:tgtEl>
                                          <p:spTgt spid="3">
                                            <p:txEl>
                                              <p:pRg st="0" end="0"/>
                                            </p:txEl>
                                          </p:spTgt>
                                        </p:tgtEl>
                                      </p:cBhvr>
                                      <p:to x="100000" y="80000"/>
                                    </p:animScale>
                                    <p:animScale>
                                      <p:cBhvr>
                                        <p:cTn id="16" dur="83" decel="50000">
                                          <p:stCondLst>
                                            <p:cond delay="669"/>
                                          </p:stCondLst>
                                        </p:cTn>
                                        <p:tgtEl>
                                          <p:spTgt spid="3">
                                            <p:txEl>
                                              <p:pRg st="0" end="0"/>
                                            </p:txEl>
                                          </p:spTgt>
                                        </p:tgtEl>
                                      </p:cBhvr>
                                      <p:to x="100000" y="100000"/>
                                    </p:animScale>
                                    <p:animScale>
                                      <p:cBhvr>
                                        <p:cTn id="17" dur="13">
                                          <p:stCondLst>
                                            <p:cond delay="821"/>
                                          </p:stCondLst>
                                        </p:cTn>
                                        <p:tgtEl>
                                          <p:spTgt spid="3">
                                            <p:txEl>
                                              <p:pRg st="0" end="0"/>
                                            </p:txEl>
                                          </p:spTgt>
                                        </p:tgtEl>
                                      </p:cBhvr>
                                      <p:to x="100000" y="90000"/>
                                    </p:animScale>
                                    <p:animScale>
                                      <p:cBhvr>
                                        <p:cTn id="18" dur="83" decel="50000">
                                          <p:stCondLst>
                                            <p:cond delay="834"/>
                                          </p:stCondLst>
                                        </p:cTn>
                                        <p:tgtEl>
                                          <p:spTgt spid="3">
                                            <p:txEl>
                                              <p:pRg st="0" end="0"/>
                                            </p:txEl>
                                          </p:spTgt>
                                        </p:tgtEl>
                                      </p:cBhvr>
                                      <p:to x="100000" y="100000"/>
                                    </p:animScale>
                                    <p:animScale>
                                      <p:cBhvr>
                                        <p:cTn id="19" dur="13">
                                          <p:stCondLst>
                                            <p:cond delay="904"/>
                                          </p:stCondLst>
                                        </p:cTn>
                                        <p:tgtEl>
                                          <p:spTgt spid="3">
                                            <p:txEl>
                                              <p:pRg st="0" end="0"/>
                                            </p:txEl>
                                          </p:spTgt>
                                        </p:tgtEl>
                                      </p:cBhvr>
                                      <p:to x="100000" y="95000"/>
                                    </p:animScale>
                                    <p:animScale>
                                      <p:cBhvr>
                                        <p:cTn id="20" dur="83" decel="50000">
                                          <p:stCondLst>
                                            <p:cond delay="917"/>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290">
                                          <p:stCondLst>
                                            <p:cond delay="0"/>
                                          </p:stCondLst>
                                        </p:cTn>
                                        <p:tgtEl>
                                          <p:spTgt spid="3">
                                            <p:txEl>
                                              <p:pRg st="1" end="1"/>
                                            </p:txEl>
                                          </p:spTgt>
                                        </p:tgtEl>
                                      </p:cBhvr>
                                    </p:animEffect>
                                    <p:anim calcmode="lin" valueType="num">
                                      <p:cBhvr>
                                        <p:cTn id="26" dur="911"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332"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332" tmFilter="0, 0; 0.125,0.2665; 0.25,0.4; 0.375,0.465; 0.5,0.5;  0.625,0.535; 0.75,0.6; 0.875,0.7335; 1,1">
                                          <p:stCondLst>
                                            <p:cond delay="332"/>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166" tmFilter="0, 0; 0.125,0.2665; 0.25,0.4; 0.375,0.465; 0.5,0.5;  0.625,0.535; 0.75,0.6; 0.875,0.7335; 1,1">
                                          <p:stCondLst>
                                            <p:cond delay="662"/>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82" tmFilter="0, 0; 0.125,0.2665; 0.25,0.4; 0.375,0.465; 0.5,0.5;  0.625,0.535; 0.75,0.6; 0.875,0.7335; 1,1">
                                          <p:stCondLst>
                                            <p:cond delay="828"/>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13">
                                          <p:stCondLst>
                                            <p:cond delay="325"/>
                                          </p:stCondLst>
                                        </p:cTn>
                                        <p:tgtEl>
                                          <p:spTgt spid="3">
                                            <p:txEl>
                                              <p:pRg st="1" end="1"/>
                                            </p:txEl>
                                          </p:spTgt>
                                        </p:tgtEl>
                                      </p:cBhvr>
                                      <p:to x="100000" y="60000"/>
                                    </p:animScale>
                                    <p:animScale>
                                      <p:cBhvr>
                                        <p:cTn id="32" dur="83" decel="50000">
                                          <p:stCondLst>
                                            <p:cond delay="338"/>
                                          </p:stCondLst>
                                        </p:cTn>
                                        <p:tgtEl>
                                          <p:spTgt spid="3">
                                            <p:txEl>
                                              <p:pRg st="1" end="1"/>
                                            </p:txEl>
                                          </p:spTgt>
                                        </p:tgtEl>
                                      </p:cBhvr>
                                      <p:to x="100000" y="100000"/>
                                    </p:animScale>
                                    <p:animScale>
                                      <p:cBhvr>
                                        <p:cTn id="33" dur="13">
                                          <p:stCondLst>
                                            <p:cond delay="656"/>
                                          </p:stCondLst>
                                        </p:cTn>
                                        <p:tgtEl>
                                          <p:spTgt spid="3">
                                            <p:txEl>
                                              <p:pRg st="1" end="1"/>
                                            </p:txEl>
                                          </p:spTgt>
                                        </p:tgtEl>
                                      </p:cBhvr>
                                      <p:to x="100000" y="80000"/>
                                    </p:animScale>
                                    <p:animScale>
                                      <p:cBhvr>
                                        <p:cTn id="34" dur="83" decel="50000">
                                          <p:stCondLst>
                                            <p:cond delay="669"/>
                                          </p:stCondLst>
                                        </p:cTn>
                                        <p:tgtEl>
                                          <p:spTgt spid="3">
                                            <p:txEl>
                                              <p:pRg st="1" end="1"/>
                                            </p:txEl>
                                          </p:spTgt>
                                        </p:tgtEl>
                                      </p:cBhvr>
                                      <p:to x="100000" y="100000"/>
                                    </p:animScale>
                                    <p:animScale>
                                      <p:cBhvr>
                                        <p:cTn id="35" dur="13">
                                          <p:stCondLst>
                                            <p:cond delay="821"/>
                                          </p:stCondLst>
                                        </p:cTn>
                                        <p:tgtEl>
                                          <p:spTgt spid="3">
                                            <p:txEl>
                                              <p:pRg st="1" end="1"/>
                                            </p:txEl>
                                          </p:spTgt>
                                        </p:tgtEl>
                                      </p:cBhvr>
                                      <p:to x="100000" y="90000"/>
                                    </p:animScale>
                                    <p:animScale>
                                      <p:cBhvr>
                                        <p:cTn id="36" dur="83" decel="50000">
                                          <p:stCondLst>
                                            <p:cond delay="834"/>
                                          </p:stCondLst>
                                        </p:cTn>
                                        <p:tgtEl>
                                          <p:spTgt spid="3">
                                            <p:txEl>
                                              <p:pRg st="1" end="1"/>
                                            </p:txEl>
                                          </p:spTgt>
                                        </p:tgtEl>
                                      </p:cBhvr>
                                      <p:to x="100000" y="100000"/>
                                    </p:animScale>
                                    <p:animScale>
                                      <p:cBhvr>
                                        <p:cTn id="37" dur="13">
                                          <p:stCondLst>
                                            <p:cond delay="904"/>
                                          </p:stCondLst>
                                        </p:cTn>
                                        <p:tgtEl>
                                          <p:spTgt spid="3">
                                            <p:txEl>
                                              <p:pRg st="1" end="1"/>
                                            </p:txEl>
                                          </p:spTgt>
                                        </p:tgtEl>
                                      </p:cBhvr>
                                      <p:to x="100000" y="95000"/>
                                    </p:animScale>
                                    <p:animScale>
                                      <p:cBhvr>
                                        <p:cTn id="38" dur="83" decel="50000">
                                          <p:stCondLst>
                                            <p:cond delay="917"/>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290">
                                          <p:stCondLst>
                                            <p:cond delay="0"/>
                                          </p:stCondLst>
                                        </p:cTn>
                                        <p:tgtEl>
                                          <p:spTgt spid="3">
                                            <p:txEl>
                                              <p:pRg st="2" end="2"/>
                                            </p:txEl>
                                          </p:spTgt>
                                        </p:tgtEl>
                                      </p:cBhvr>
                                    </p:animEffect>
                                    <p:anim calcmode="lin" valueType="num">
                                      <p:cBhvr>
                                        <p:cTn id="44" dur="911"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332"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332" tmFilter="0, 0; 0.125,0.2665; 0.25,0.4; 0.375,0.465; 0.5,0.5;  0.625,0.535; 0.75,0.6; 0.875,0.7335; 1,1">
                                          <p:stCondLst>
                                            <p:cond delay="332"/>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166" tmFilter="0, 0; 0.125,0.2665; 0.25,0.4; 0.375,0.465; 0.5,0.5;  0.625,0.535; 0.75,0.6; 0.875,0.7335; 1,1">
                                          <p:stCondLst>
                                            <p:cond delay="662"/>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82" tmFilter="0, 0; 0.125,0.2665; 0.25,0.4; 0.375,0.465; 0.5,0.5;  0.625,0.535; 0.75,0.6; 0.875,0.7335; 1,1">
                                          <p:stCondLst>
                                            <p:cond delay="828"/>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13">
                                          <p:stCondLst>
                                            <p:cond delay="325"/>
                                          </p:stCondLst>
                                        </p:cTn>
                                        <p:tgtEl>
                                          <p:spTgt spid="3">
                                            <p:txEl>
                                              <p:pRg st="2" end="2"/>
                                            </p:txEl>
                                          </p:spTgt>
                                        </p:tgtEl>
                                      </p:cBhvr>
                                      <p:to x="100000" y="60000"/>
                                    </p:animScale>
                                    <p:animScale>
                                      <p:cBhvr>
                                        <p:cTn id="50" dur="83" decel="50000">
                                          <p:stCondLst>
                                            <p:cond delay="338"/>
                                          </p:stCondLst>
                                        </p:cTn>
                                        <p:tgtEl>
                                          <p:spTgt spid="3">
                                            <p:txEl>
                                              <p:pRg st="2" end="2"/>
                                            </p:txEl>
                                          </p:spTgt>
                                        </p:tgtEl>
                                      </p:cBhvr>
                                      <p:to x="100000" y="100000"/>
                                    </p:animScale>
                                    <p:animScale>
                                      <p:cBhvr>
                                        <p:cTn id="51" dur="13">
                                          <p:stCondLst>
                                            <p:cond delay="656"/>
                                          </p:stCondLst>
                                        </p:cTn>
                                        <p:tgtEl>
                                          <p:spTgt spid="3">
                                            <p:txEl>
                                              <p:pRg st="2" end="2"/>
                                            </p:txEl>
                                          </p:spTgt>
                                        </p:tgtEl>
                                      </p:cBhvr>
                                      <p:to x="100000" y="80000"/>
                                    </p:animScale>
                                    <p:animScale>
                                      <p:cBhvr>
                                        <p:cTn id="52" dur="83" decel="50000">
                                          <p:stCondLst>
                                            <p:cond delay="669"/>
                                          </p:stCondLst>
                                        </p:cTn>
                                        <p:tgtEl>
                                          <p:spTgt spid="3">
                                            <p:txEl>
                                              <p:pRg st="2" end="2"/>
                                            </p:txEl>
                                          </p:spTgt>
                                        </p:tgtEl>
                                      </p:cBhvr>
                                      <p:to x="100000" y="100000"/>
                                    </p:animScale>
                                    <p:animScale>
                                      <p:cBhvr>
                                        <p:cTn id="53" dur="13">
                                          <p:stCondLst>
                                            <p:cond delay="821"/>
                                          </p:stCondLst>
                                        </p:cTn>
                                        <p:tgtEl>
                                          <p:spTgt spid="3">
                                            <p:txEl>
                                              <p:pRg st="2" end="2"/>
                                            </p:txEl>
                                          </p:spTgt>
                                        </p:tgtEl>
                                      </p:cBhvr>
                                      <p:to x="100000" y="90000"/>
                                    </p:animScale>
                                    <p:animScale>
                                      <p:cBhvr>
                                        <p:cTn id="54" dur="83" decel="50000">
                                          <p:stCondLst>
                                            <p:cond delay="834"/>
                                          </p:stCondLst>
                                        </p:cTn>
                                        <p:tgtEl>
                                          <p:spTgt spid="3">
                                            <p:txEl>
                                              <p:pRg st="2" end="2"/>
                                            </p:txEl>
                                          </p:spTgt>
                                        </p:tgtEl>
                                      </p:cBhvr>
                                      <p:to x="100000" y="100000"/>
                                    </p:animScale>
                                    <p:animScale>
                                      <p:cBhvr>
                                        <p:cTn id="55" dur="13">
                                          <p:stCondLst>
                                            <p:cond delay="904"/>
                                          </p:stCondLst>
                                        </p:cTn>
                                        <p:tgtEl>
                                          <p:spTgt spid="3">
                                            <p:txEl>
                                              <p:pRg st="2" end="2"/>
                                            </p:txEl>
                                          </p:spTgt>
                                        </p:tgtEl>
                                      </p:cBhvr>
                                      <p:to x="100000" y="95000"/>
                                    </p:animScale>
                                    <p:animScale>
                                      <p:cBhvr>
                                        <p:cTn id="56" dur="83" decel="50000">
                                          <p:stCondLst>
                                            <p:cond delay="917"/>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290">
                                          <p:stCondLst>
                                            <p:cond delay="0"/>
                                          </p:stCondLst>
                                        </p:cTn>
                                        <p:tgtEl>
                                          <p:spTgt spid="3">
                                            <p:txEl>
                                              <p:pRg st="3" end="3"/>
                                            </p:txEl>
                                          </p:spTgt>
                                        </p:tgtEl>
                                      </p:cBhvr>
                                    </p:animEffect>
                                    <p:anim calcmode="lin" valueType="num">
                                      <p:cBhvr>
                                        <p:cTn id="62" dur="911"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332"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332" tmFilter="0, 0; 0.125,0.2665; 0.25,0.4; 0.375,0.465; 0.5,0.5;  0.625,0.535; 0.75,0.6; 0.875,0.7335; 1,1">
                                          <p:stCondLst>
                                            <p:cond delay="332"/>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166" tmFilter="0, 0; 0.125,0.2665; 0.25,0.4; 0.375,0.465; 0.5,0.5;  0.625,0.535; 0.75,0.6; 0.875,0.7335; 1,1">
                                          <p:stCondLst>
                                            <p:cond delay="662"/>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82" tmFilter="0, 0; 0.125,0.2665; 0.25,0.4; 0.375,0.465; 0.5,0.5;  0.625,0.535; 0.75,0.6; 0.875,0.7335; 1,1">
                                          <p:stCondLst>
                                            <p:cond delay="828"/>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13">
                                          <p:stCondLst>
                                            <p:cond delay="325"/>
                                          </p:stCondLst>
                                        </p:cTn>
                                        <p:tgtEl>
                                          <p:spTgt spid="3">
                                            <p:txEl>
                                              <p:pRg st="3" end="3"/>
                                            </p:txEl>
                                          </p:spTgt>
                                        </p:tgtEl>
                                      </p:cBhvr>
                                      <p:to x="100000" y="60000"/>
                                    </p:animScale>
                                    <p:animScale>
                                      <p:cBhvr>
                                        <p:cTn id="68" dur="83" decel="50000">
                                          <p:stCondLst>
                                            <p:cond delay="338"/>
                                          </p:stCondLst>
                                        </p:cTn>
                                        <p:tgtEl>
                                          <p:spTgt spid="3">
                                            <p:txEl>
                                              <p:pRg st="3" end="3"/>
                                            </p:txEl>
                                          </p:spTgt>
                                        </p:tgtEl>
                                      </p:cBhvr>
                                      <p:to x="100000" y="100000"/>
                                    </p:animScale>
                                    <p:animScale>
                                      <p:cBhvr>
                                        <p:cTn id="69" dur="13">
                                          <p:stCondLst>
                                            <p:cond delay="656"/>
                                          </p:stCondLst>
                                        </p:cTn>
                                        <p:tgtEl>
                                          <p:spTgt spid="3">
                                            <p:txEl>
                                              <p:pRg st="3" end="3"/>
                                            </p:txEl>
                                          </p:spTgt>
                                        </p:tgtEl>
                                      </p:cBhvr>
                                      <p:to x="100000" y="80000"/>
                                    </p:animScale>
                                    <p:animScale>
                                      <p:cBhvr>
                                        <p:cTn id="70" dur="83" decel="50000">
                                          <p:stCondLst>
                                            <p:cond delay="669"/>
                                          </p:stCondLst>
                                        </p:cTn>
                                        <p:tgtEl>
                                          <p:spTgt spid="3">
                                            <p:txEl>
                                              <p:pRg st="3" end="3"/>
                                            </p:txEl>
                                          </p:spTgt>
                                        </p:tgtEl>
                                      </p:cBhvr>
                                      <p:to x="100000" y="100000"/>
                                    </p:animScale>
                                    <p:animScale>
                                      <p:cBhvr>
                                        <p:cTn id="71" dur="13">
                                          <p:stCondLst>
                                            <p:cond delay="821"/>
                                          </p:stCondLst>
                                        </p:cTn>
                                        <p:tgtEl>
                                          <p:spTgt spid="3">
                                            <p:txEl>
                                              <p:pRg st="3" end="3"/>
                                            </p:txEl>
                                          </p:spTgt>
                                        </p:tgtEl>
                                      </p:cBhvr>
                                      <p:to x="100000" y="90000"/>
                                    </p:animScale>
                                    <p:animScale>
                                      <p:cBhvr>
                                        <p:cTn id="72" dur="83" decel="50000">
                                          <p:stCondLst>
                                            <p:cond delay="834"/>
                                          </p:stCondLst>
                                        </p:cTn>
                                        <p:tgtEl>
                                          <p:spTgt spid="3">
                                            <p:txEl>
                                              <p:pRg st="3" end="3"/>
                                            </p:txEl>
                                          </p:spTgt>
                                        </p:tgtEl>
                                      </p:cBhvr>
                                      <p:to x="100000" y="100000"/>
                                    </p:animScale>
                                    <p:animScale>
                                      <p:cBhvr>
                                        <p:cTn id="73" dur="13">
                                          <p:stCondLst>
                                            <p:cond delay="904"/>
                                          </p:stCondLst>
                                        </p:cTn>
                                        <p:tgtEl>
                                          <p:spTgt spid="3">
                                            <p:txEl>
                                              <p:pRg st="3" end="3"/>
                                            </p:txEl>
                                          </p:spTgt>
                                        </p:tgtEl>
                                      </p:cBhvr>
                                      <p:to x="100000" y="95000"/>
                                    </p:animScale>
                                    <p:animScale>
                                      <p:cBhvr>
                                        <p:cTn id="74" dur="83" decel="50000">
                                          <p:stCondLst>
                                            <p:cond delay="917"/>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290">
                                          <p:stCondLst>
                                            <p:cond delay="0"/>
                                          </p:stCondLst>
                                        </p:cTn>
                                        <p:tgtEl>
                                          <p:spTgt spid="3">
                                            <p:txEl>
                                              <p:pRg st="4" end="4"/>
                                            </p:txEl>
                                          </p:spTgt>
                                        </p:tgtEl>
                                      </p:cBhvr>
                                    </p:animEffect>
                                    <p:anim calcmode="lin" valueType="num">
                                      <p:cBhvr>
                                        <p:cTn id="80" dur="911"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332"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332" tmFilter="0, 0; 0.125,0.2665; 0.25,0.4; 0.375,0.465; 0.5,0.5;  0.625,0.535; 0.75,0.6; 0.875,0.7335; 1,1">
                                          <p:stCondLst>
                                            <p:cond delay="332"/>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166" tmFilter="0, 0; 0.125,0.2665; 0.25,0.4; 0.375,0.465; 0.5,0.5;  0.625,0.535; 0.75,0.6; 0.875,0.7335; 1,1">
                                          <p:stCondLst>
                                            <p:cond delay="662"/>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82" tmFilter="0, 0; 0.125,0.2665; 0.25,0.4; 0.375,0.465; 0.5,0.5;  0.625,0.535; 0.75,0.6; 0.875,0.7335; 1,1">
                                          <p:stCondLst>
                                            <p:cond delay="828"/>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13">
                                          <p:stCondLst>
                                            <p:cond delay="325"/>
                                          </p:stCondLst>
                                        </p:cTn>
                                        <p:tgtEl>
                                          <p:spTgt spid="3">
                                            <p:txEl>
                                              <p:pRg st="4" end="4"/>
                                            </p:txEl>
                                          </p:spTgt>
                                        </p:tgtEl>
                                      </p:cBhvr>
                                      <p:to x="100000" y="60000"/>
                                    </p:animScale>
                                    <p:animScale>
                                      <p:cBhvr>
                                        <p:cTn id="86" dur="83" decel="50000">
                                          <p:stCondLst>
                                            <p:cond delay="338"/>
                                          </p:stCondLst>
                                        </p:cTn>
                                        <p:tgtEl>
                                          <p:spTgt spid="3">
                                            <p:txEl>
                                              <p:pRg st="4" end="4"/>
                                            </p:txEl>
                                          </p:spTgt>
                                        </p:tgtEl>
                                      </p:cBhvr>
                                      <p:to x="100000" y="100000"/>
                                    </p:animScale>
                                    <p:animScale>
                                      <p:cBhvr>
                                        <p:cTn id="87" dur="13">
                                          <p:stCondLst>
                                            <p:cond delay="656"/>
                                          </p:stCondLst>
                                        </p:cTn>
                                        <p:tgtEl>
                                          <p:spTgt spid="3">
                                            <p:txEl>
                                              <p:pRg st="4" end="4"/>
                                            </p:txEl>
                                          </p:spTgt>
                                        </p:tgtEl>
                                      </p:cBhvr>
                                      <p:to x="100000" y="80000"/>
                                    </p:animScale>
                                    <p:animScale>
                                      <p:cBhvr>
                                        <p:cTn id="88" dur="83" decel="50000">
                                          <p:stCondLst>
                                            <p:cond delay="669"/>
                                          </p:stCondLst>
                                        </p:cTn>
                                        <p:tgtEl>
                                          <p:spTgt spid="3">
                                            <p:txEl>
                                              <p:pRg st="4" end="4"/>
                                            </p:txEl>
                                          </p:spTgt>
                                        </p:tgtEl>
                                      </p:cBhvr>
                                      <p:to x="100000" y="100000"/>
                                    </p:animScale>
                                    <p:animScale>
                                      <p:cBhvr>
                                        <p:cTn id="89" dur="13">
                                          <p:stCondLst>
                                            <p:cond delay="821"/>
                                          </p:stCondLst>
                                        </p:cTn>
                                        <p:tgtEl>
                                          <p:spTgt spid="3">
                                            <p:txEl>
                                              <p:pRg st="4" end="4"/>
                                            </p:txEl>
                                          </p:spTgt>
                                        </p:tgtEl>
                                      </p:cBhvr>
                                      <p:to x="100000" y="90000"/>
                                    </p:animScale>
                                    <p:animScale>
                                      <p:cBhvr>
                                        <p:cTn id="90" dur="83" decel="50000">
                                          <p:stCondLst>
                                            <p:cond delay="834"/>
                                          </p:stCondLst>
                                        </p:cTn>
                                        <p:tgtEl>
                                          <p:spTgt spid="3">
                                            <p:txEl>
                                              <p:pRg st="4" end="4"/>
                                            </p:txEl>
                                          </p:spTgt>
                                        </p:tgtEl>
                                      </p:cBhvr>
                                      <p:to x="100000" y="100000"/>
                                    </p:animScale>
                                    <p:animScale>
                                      <p:cBhvr>
                                        <p:cTn id="91" dur="13">
                                          <p:stCondLst>
                                            <p:cond delay="904"/>
                                          </p:stCondLst>
                                        </p:cTn>
                                        <p:tgtEl>
                                          <p:spTgt spid="3">
                                            <p:txEl>
                                              <p:pRg st="4" end="4"/>
                                            </p:txEl>
                                          </p:spTgt>
                                        </p:tgtEl>
                                      </p:cBhvr>
                                      <p:to x="100000" y="95000"/>
                                    </p:animScale>
                                    <p:animScale>
                                      <p:cBhvr>
                                        <p:cTn id="92" dur="83" decel="50000">
                                          <p:stCondLst>
                                            <p:cond delay="917"/>
                                          </p:stCondLst>
                                        </p:cTn>
                                        <p:tgtEl>
                                          <p:spTgt spid="3">
                                            <p:txEl>
                                              <p:pRg st="4" end="4"/>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5" end="5"/>
                                            </p:txEl>
                                          </p:spTgt>
                                        </p:tgtEl>
                                        <p:attrNameLst>
                                          <p:attrName>style.visibility</p:attrName>
                                        </p:attrNameLst>
                                      </p:cBhvr>
                                      <p:to>
                                        <p:strVal val="visible"/>
                                      </p:to>
                                    </p:set>
                                    <p:animEffect transition="in" filter="wipe(down)">
                                      <p:cBhvr>
                                        <p:cTn id="97" dur="290">
                                          <p:stCondLst>
                                            <p:cond delay="0"/>
                                          </p:stCondLst>
                                        </p:cTn>
                                        <p:tgtEl>
                                          <p:spTgt spid="3">
                                            <p:txEl>
                                              <p:pRg st="5" end="5"/>
                                            </p:txEl>
                                          </p:spTgt>
                                        </p:tgtEl>
                                      </p:cBhvr>
                                    </p:animEffect>
                                    <p:anim calcmode="lin" valueType="num">
                                      <p:cBhvr>
                                        <p:cTn id="98" dur="911"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9" dur="332"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0" dur="332" tmFilter="0, 0; 0.125,0.2665; 0.25,0.4; 0.375,0.465; 0.5,0.5;  0.625,0.535; 0.75,0.6; 0.875,0.7335; 1,1">
                                          <p:stCondLst>
                                            <p:cond delay="332"/>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1" dur="166" tmFilter="0, 0; 0.125,0.2665; 0.25,0.4; 0.375,0.465; 0.5,0.5;  0.625,0.535; 0.75,0.6; 0.875,0.7335; 1,1">
                                          <p:stCondLst>
                                            <p:cond delay="662"/>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2" dur="82" tmFilter="0, 0; 0.125,0.2665; 0.25,0.4; 0.375,0.465; 0.5,0.5;  0.625,0.535; 0.75,0.6; 0.875,0.7335; 1,1">
                                          <p:stCondLst>
                                            <p:cond delay="828"/>
                                          </p:stCondLst>
                                        </p:cTn>
                                        <p:tgtEl>
                                          <p:spTgt spid="3">
                                            <p:txEl>
                                              <p:pRg st="5" end="5"/>
                                            </p:txEl>
                                          </p:spTgt>
                                        </p:tgtEl>
                                        <p:attrNameLst>
                                          <p:attrName>ppt_y</p:attrName>
                                        </p:attrNameLst>
                                      </p:cBhvr>
                                      <p:tavLst>
                                        <p:tav tm="0" fmla="#ppt_y-sin(pi*$)/81">
                                          <p:val>
                                            <p:fltVal val="0"/>
                                          </p:val>
                                        </p:tav>
                                        <p:tav tm="100000">
                                          <p:val>
                                            <p:fltVal val="1"/>
                                          </p:val>
                                        </p:tav>
                                      </p:tavLst>
                                    </p:anim>
                                    <p:animScale>
                                      <p:cBhvr>
                                        <p:cTn id="103" dur="13">
                                          <p:stCondLst>
                                            <p:cond delay="325"/>
                                          </p:stCondLst>
                                        </p:cTn>
                                        <p:tgtEl>
                                          <p:spTgt spid="3">
                                            <p:txEl>
                                              <p:pRg st="5" end="5"/>
                                            </p:txEl>
                                          </p:spTgt>
                                        </p:tgtEl>
                                      </p:cBhvr>
                                      <p:to x="100000" y="60000"/>
                                    </p:animScale>
                                    <p:animScale>
                                      <p:cBhvr>
                                        <p:cTn id="104" dur="83" decel="50000">
                                          <p:stCondLst>
                                            <p:cond delay="338"/>
                                          </p:stCondLst>
                                        </p:cTn>
                                        <p:tgtEl>
                                          <p:spTgt spid="3">
                                            <p:txEl>
                                              <p:pRg st="5" end="5"/>
                                            </p:txEl>
                                          </p:spTgt>
                                        </p:tgtEl>
                                      </p:cBhvr>
                                      <p:to x="100000" y="100000"/>
                                    </p:animScale>
                                    <p:animScale>
                                      <p:cBhvr>
                                        <p:cTn id="105" dur="13">
                                          <p:stCondLst>
                                            <p:cond delay="656"/>
                                          </p:stCondLst>
                                        </p:cTn>
                                        <p:tgtEl>
                                          <p:spTgt spid="3">
                                            <p:txEl>
                                              <p:pRg st="5" end="5"/>
                                            </p:txEl>
                                          </p:spTgt>
                                        </p:tgtEl>
                                      </p:cBhvr>
                                      <p:to x="100000" y="80000"/>
                                    </p:animScale>
                                    <p:animScale>
                                      <p:cBhvr>
                                        <p:cTn id="106" dur="83" decel="50000">
                                          <p:stCondLst>
                                            <p:cond delay="669"/>
                                          </p:stCondLst>
                                        </p:cTn>
                                        <p:tgtEl>
                                          <p:spTgt spid="3">
                                            <p:txEl>
                                              <p:pRg st="5" end="5"/>
                                            </p:txEl>
                                          </p:spTgt>
                                        </p:tgtEl>
                                      </p:cBhvr>
                                      <p:to x="100000" y="100000"/>
                                    </p:animScale>
                                    <p:animScale>
                                      <p:cBhvr>
                                        <p:cTn id="107" dur="13">
                                          <p:stCondLst>
                                            <p:cond delay="821"/>
                                          </p:stCondLst>
                                        </p:cTn>
                                        <p:tgtEl>
                                          <p:spTgt spid="3">
                                            <p:txEl>
                                              <p:pRg st="5" end="5"/>
                                            </p:txEl>
                                          </p:spTgt>
                                        </p:tgtEl>
                                      </p:cBhvr>
                                      <p:to x="100000" y="90000"/>
                                    </p:animScale>
                                    <p:animScale>
                                      <p:cBhvr>
                                        <p:cTn id="108" dur="83" decel="50000">
                                          <p:stCondLst>
                                            <p:cond delay="834"/>
                                          </p:stCondLst>
                                        </p:cTn>
                                        <p:tgtEl>
                                          <p:spTgt spid="3">
                                            <p:txEl>
                                              <p:pRg st="5" end="5"/>
                                            </p:txEl>
                                          </p:spTgt>
                                        </p:tgtEl>
                                      </p:cBhvr>
                                      <p:to x="100000" y="100000"/>
                                    </p:animScale>
                                    <p:animScale>
                                      <p:cBhvr>
                                        <p:cTn id="109" dur="13">
                                          <p:stCondLst>
                                            <p:cond delay="904"/>
                                          </p:stCondLst>
                                        </p:cTn>
                                        <p:tgtEl>
                                          <p:spTgt spid="3">
                                            <p:txEl>
                                              <p:pRg st="5" end="5"/>
                                            </p:txEl>
                                          </p:spTgt>
                                        </p:tgtEl>
                                      </p:cBhvr>
                                      <p:to x="100000" y="95000"/>
                                    </p:animScale>
                                    <p:animScale>
                                      <p:cBhvr>
                                        <p:cTn id="110" dur="83" decel="50000">
                                          <p:stCondLst>
                                            <p:cond delay="917"/>
                                          </p:stCondLst>
                                        </p:cTn>
                                        <p:tgtEl>
                                          <p:spTgt spid="3">
                                            <p:txEl>
                                              <p:pRg st="5" end="5"/>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8" end="8"/>
                                            </p:txEl>
                                          </p:spTgt>
                                        </p:tgtEl>
                                        <p:attrNameLst>
                                          <p:attrName>style.visibility</p:attrName>
                                        </p:attrNameLst>
                                      </p:cBhvr>
                                      <p:to>
                                        <p:strVal val="visible"/>
                                      </p:to>
                                    </p:set>
                                    <p:animEffect transition="in" filter="wipe(down)">
                                      <p:cBhvr>
                                        <p:cTn id="115" dur="290">
                                          <p:stCondLst>
                                            <p:cond delay="0"/>
                                          </p:stCondLst>
                                        </p:cTn>
                                        <p:tgtEl>
                                          <p:spTgt spid="3">
                                            <p:txEl>
                                              <p:pRg st="8" end="8"/>
                                            </p:txEl>
                                          </p:spTgt>
                                        </p:tgtEl>
                                      </p:cBhvr>
                                    </p:animEffect>
                                    <p:anim calcmode="lin" valueType="num">
                                      <p:cBhvr>
                                        <p:cTn id="116" dur="911"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17" dur="332"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18" dur="332" tmFilter="0, 0; 0.125,0.2665; 0.25,0.4; 0.375,0.465; 0.5,0.5;  0.625,0.535; 0.75,0.6; 0.875,0.7335; 1,1">
                                          <p:stCondLst>
                                            <p:cond delay="332"/>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19" dur="166" tmFilter="0, 0; 0.125,0.2665; 0.25,0.4; 0.375,0.465; 0.5,0.5;  0.625,0.535; 0.75,0.6; 0.875,0.7335; 1,1">
                                          <p:stCondLst>
                                            <p:cond delay="662"/>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20" dur="82" tmFilter="0, 0; 0.125,0.2665; 0.25,0.4; 0.375,0.465; 0.5,0.5;  0.625,0.535; 0.75,0.6; 0.875,0.7335; 1,1">
                                          <p:stCondLst>
                                            <p:cond delay="828"/>
                                          </p:stCondLst>
                                        </p:cTn>
                                        <p:tgtEl>
                                          <p:spTgt spid="3">
                                            <p:txEl>
                                              <p:pRg st="8" end="8"/>
                                            </p:txEl>
                                          </p:spTgt>
                                        </p:tgtEl>
                                        <p:attrNameLst>
                                          <p:attrName>ppt_y</p:attrName>
                                        </p:attrNameLst>
                                      </p:cBhvr>
                                      <p:tavLst>
                                        <p:tav tm="0" fmla="#ppt_y-sin(pi*$)/81">
                                          <p:val>
                                            <p:fltVal val="0"/>
                                          </p:val>
                                        </p:tav>
                                        <p:tav tm="100000">
                                          <p:val>
                                            <p:fltVal val="1"/>
                                          </p:val>
                                        </p:tav>
                                      </p:tavLst>
                                    </p:anim>
                                    <p:animScale>
                                      <p:cBhvr>
                                        <p:cTn id="121" dur="13">
                                          <p:stCondLst>
                                            <p:cond delay="325"/>
                                          </p:stCondLst>
                                        </p:cTn>
                                        <p:tgtEl>
                                          <p:spTgt spid="3">
                                            <p:txEl>
                                              <p:pRg st="8" end="8"/>
                                            </p:txEl>
                                          </p:spTgt>
                                        </p:tgtEl>
                                      </p:cBhvr>
                                      <p:to x="100000" y="60000"/>
                                    </p:animScale>
                                    <p:animScale>
                                      <p:cBhvr>
                                        <p:cTn id="122" dur="83" decel="50000">
                                          <p:stCondLst>
                                            <p:cond delay="338"/>
                                          </p:stCondLst>
                                        </p:cTn>
                                        <p:tgtEl>
                                          <p:spTgt spid="3">
                                            <p:txEl>
                                              <p:pRg st="8" end="8"/>
                                            </p:txEl>
                                          </p:spTgt>
                                        </p:tgtEl>
                                      </p:cBhvr>
                                      <p:to x="100000" y="100000"/>
                                    </p:animScale>
                                    <p:animScale>
                                      <p:cBhvr>
                                        <p:cTn id="123" dur="13">
                                          <p:stCondLst>
                                            <p:cond delay="656"/>
                                          </p:stCondLst>
                                        </p:cTn>
                                        <p:tgtEl>
                                          <p:spTgt spid="3">
                                            <p:txEl>
                                              <p:pRg st="8" end="8"/>
                                            </p:txEl>
                                          </p:spTgt>
                                        </p:tgtEl>
                                      </p:cBhvr>
                                      <p:to x="100000" y="80000"/>
                                    </p:animScale>
                                    <p:animScale>
                                      <p:cBhvr>
                                        <p:cTn id="124" dur="83" decel="50000">
                                          <p:stCondLst>
                                            <p:cond delay="669"/>
                                          </p:stCondLst>
                                        </p:cTn>
                                        <p:tgtEl>
                                          <p:spTgt spid="3">
                                            <p:txEl>
                                              <p:pRg st="8" end="8"/>
                                            </p:txEl>
                                          </p:spTgt>
                                        </p:tgtEl>
                                      </p:cBhvr>
                                      <p:to x="100000" y="100000"/>
                                    </p:animScale>
                                    <p:animScale>
                                      <p:cBhvr>
                                        <p:cTn id="125" dur="13">
                                          <p:stCondLst>
                                            <p:cond delay="821"/>
                                          </p:stCondLst>
                                        </p:cTn>
                                        <p:tgtEl>
                                          <p:spTgt spid="3">
                                            <p:txEl>
                                              <p:pRg st="8" end="8"/>
                                            </p:txEl>
                                          </p:spTgt>
                                        </p:tgtEl>
                                      </p:cBhvr>
                                      <p:to x="100000" y="90000"/>
                                    </p:animScale>
                                    <p:animScale>
                                      <p:cBhvr>
                                        <p:cTn id="126" dur="83" decel="50000">
                                          <p:stCondLst>
                                            <p:cond delay="834"/>
                                          </p:stCondLst>
                                        </p:cTn>
                                        <p:tgtEl>
                                          <p:spTgt spid="3">
                                            <p:txEl>
                                              <p:pRg st="8" end="8"/>
                                            </p:txEl>
                                          </p:spTgt>
                                        </p:tgtEl>
                                      </p:cBhvr>
                                      <p:to x="100000" y="100000"/>
                                    </p:animScale>
                                    <p:animScale>
                                      <p:cBhvr>
                                        <p:cTn id="127" dur="13">
                                          <p:stCondLst>
                                            <p:cond delay="904"/>
                                          </p:stCondLst>
                                        </p:cTn>
                                        <p:tgtEl>
                                          <p:spTgt spid="3">
                                            <p:txEl>
                                              <p:pRg st="8" end="8"/>
                                            </p:txEl>
                                          </p:spTgt>
                                        </p:tgtEl>
                                      </p:cBhvr>
                                      <p:to x="100000" y="95000"/>
                                    </p:animScale>
                                    <p:animScale>
                                      <p:cBhvr>
                                        <p:cTn id="128" dur="83" decel="50000">
                                          <p:stCondLst>
                                            <p:cond delay="917"/>
                                          </p:stCondLst>
                                        </p:cTn>
                                        <p:tgtEl>
                                          <p:spTgt spid="3">
                                            <p:txEl>
                                              <p:pRg st="8" end="8"/>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9" end="9"/>
                                            </p:txEl>
                                          </p:spTgt>
                                        </p:tgtEl>
                                        <p:attrNameLst>
                                          <p:attrName>style.visibility</p:attrName>
                                        </p:attrNameLst>
                                      </p:cBhvr>
                                      <p:to>
                                        <p:strVal val="visible"/>
                                      </p:to>
                                    </p:set>
                                    <p:animEffect transition="in" filter="wipe(down)">
                                      <p:cBhvr>
                                        <p:cTn id="133" dur="290">
                                          <p:stCondLst>
                                            <p:cond delay="0"/>
                                          </p:stCondLst>
                                        </p:cTn>
                                        <p:tgtEl>
                                          <p:spTgt spid="3">
                                            <p:txEl>
                                              <p:pRg st="9" end="9"/>
                                            </p:txEl>
                                          </p:spTgt>
                                        </p:tgtEl>
                                      </p:cBhvr>
                                    </p:animEffect>
                                    <p:anim calcmode="lin" valueType="num">
                                      <p:cBhvr>
                                        <p:cTn id="134" dur="911"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35" dur="332"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36" dur="332" tmFilter="0, 0; 0.125,0.2665; 0.25,0.4; 0.375,0.465; 0.5,0.5;  0.625,0.535; 0.75,0.6; 0.875,0.7335; 1,1">
                                          <p:stCondLst>
                                            <p:cond delay="332"/>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37" dur="166" tmFilter="0, 0; 0.125,0.2665; 0.25,0.4; 0.375,0.465; 0.5,0.5;  0.625,0.535; 0.75,0.6; 0.875,0.7335; 1,1">
                                          <p:stCondLst>
                                            <p:cond delay="662"/>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38" dur="82" tmFilter="0, 0; 0.125,0.2665; 0.25,0.4; 0.375,0.465; 0.5,0.5;  0.625,0.535; 0.75,0.6; 0.875,0.7335; 1,1">
                                          <p:stCondLst>
                                            <p:cond delay="828"/>
                                          </p:stCondLst>
                                        </p:cTn>
                                        <p:tgtEl>
                                          <p:spTgt spid="3">
                                            <p:txEl>
                                              <p:pRg st="9" end="9"/>
                                            </p:txEl>
                                          </p:spTgt>
                                        </p:tgtEl>
                                        <p:attrNameLst>
                                          <p:attrName>ppt_y</p:attrName>
                                        </p:attrNameLst>
                                      </p:cBhvr>
                                      <p:tavLst>
                                        <p:tav tm="0" fmla="#ppt_y-sin(pi*$)/81">
                                          <p:val>
                                            <p:fltVal val="0"/>
                                          </p:val>
                                        </p:tav>
                                        <p:tav tm="100000">
                                          <p:val>
                                            <p:fltVal val="1"/>
                                          </p:val>
                                        </p:tav>
                                      </p:tavLst>
                                    </p:anim>
                                    <p:animScale>
                                      <p:cBhvr>
                                        <p:cTn id="139" dur="13">
                                          <p:stCondLst>
                                            <p:cond delay="325"/>
                                          </p:stCondLst>
                                        </p:cTn>
                                        <p:tgtEl>
                                          <p:spTgt spid="3">
                                            <p:txEl>
                                              <p:pRg st="9" end="9"/>
                                            </p:txEl>
                                          </p:spTgt>
                                        </p:tgtEl>
                                      </p:cBhvr>
                                      <p:to x="100000" y="60000"/>
                                    </p:animScale>
                                    <p:animScale>
                                      <p:cBhvr>
                                        <p:cTn id="140" dur="83" decel="50000">
                                          <p:stCondLst>
                                            <p:cond delay="338"/>
                                          </p:stCondLst>
                                        </p:cTn>
                                        <p:tgtEl>
                                          <p:spTgt spid="3">
                                            <p:txEl>
                                              <p:pRg st="9" end="9"/>
                                            </p:txEl>
                                          </p:spTgt>
                                        </p:tgtEl>
                                      </p:cBhvr>
                                      <p:to x="100000" y="100000"/>
                                    </p:animScale>
                                    <p:animScale>
                                      <p:cBhvr>
                                        <p:cTn id="141" dur="13">
                                          <p:stCondLst>
                                            <p:cond delay="656"/>
                                          </p:stCondLst>
                                        </p:cTn>
                                        <p:tgtEl>
                                          <p:spTgt spid="3">
                                            <p:txEl>
                                              <p:pRg st="9" end="9"/>
                                            </p:txEl>
                                          </p:spTgt>
                                        </p:tgtEl>
                                      </p:cBhvr>
                                      <p:to x="100000" y="80000"/>
                                    </p:animScale>
                                    <p:animScale>
                                      <p:cBhvr>
                                        <p:cTn id="142" dur="83" decel="50000">
                                          <p:stCondLst>
                                            <p:cond delay="669"/>
                                          </p:stCondLst>
                                        </p:cTn>
                                        <p:tgtEl>
                                          <p:spTgt spid="3">
                                            <p:txEl>
                                              <p:pRg st="9" end="9"/>
                                            </p:txEl>
                                          </p:spTgt>
                                        </p:tgtEl>
                                      </p:cBhvr>
                                      <p:to x="100000" y="100000"/>
                                    </p:animScale>
                                    <p:animScale>
                                      <p:cBhvr>
                                        <p:cTn id="143" dur="13">
                                          <p:stCondLst>
                                            <p:cond delay="821"/>
                                          </p:stCondLst>
                                        </p:cTn>
                                        <p:tgtEl>
                                          <p:spTgt spid="3">
                                            <p:txEl>
                                              <p:pRg st="9" end="9"/>
                                            </p:txEl>
                                          </p:spTgt>
                                        </p:tgtEl>
                                      </p:cBhvr>
                                      <p:to x="100000" y="90000"/>
                                    </p:animScale>
                                    <p:animScale>
                                      <p:cBhvr>
                                        <p:cTn id="144" dur="83" decel="50000">
                                          <p:stCondLst>
                                            <p:cond delay="834"/>
                                          </p:stCondLst>
                                        </p:cTn>
                                        <p:tgtEl>
                                          <p:spTgt spid="3">
                                            <p:txEl>
                                              <p:pRg st="9" end="9"/>
                                            </p:txEl>
                                          </p:spTgt>
                                        </p:tgtEl>
                                      </p:cBhvr>
                                      <p:to x="100000" y="100000"/>
                                    </p:animScale>
                                    <p:animScale>
                                      <p:cBhvr>
                                        <p:cTn id="145" dur="13">
                                          <p:stCondLst>
                                            <p:cond delay="904"/>
                                          </p:stCondLst>
                                        </p:cTn>
                                        <p:tgtEl>
                                          <p:spTgt spid="3">
                                            <p:txEl>
                                              <p:pRg st="9" end="9"/>
                                            </p:txEl>
                                          </p:spTgt>
                                        </p:tgtEl>
                                      </p:cBhvr>
                                      <p:to x="100000" y="95000"/>
                                    </p:animScale>
                                    <p:animScale>
                                      <p:cBhvr>
                                        <p:cTn id="146" dur="83" decel="50000">
                                          <p:stCondLst>
                                            <p:cond delay="917"/>
                                          </p:stCondLst>
                                        </p:cTn>
                                        <p:tgtEl>
                                          <p:spTgt spid="3">
                                            <p:txEl>
                                              <p:pRg st="9" end="9"/>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10" end="10"/>
                                            </p:txEl>
                                          </p:spTgt>
                                        </p:tgtEl>
                                        <p:attrNameLst>
                                          <p:attrName>style.visibility</p:attrName>
                                        </p:attrNameLst>
                                      </p:cBhvr>
                                      <p:to>
                                        <p:strVal val="visible"/>
                                      </p:to>
                                    </p:set>
                                    <p:animEffect transition="in" filter="wipe(down)">
                                      <p:cBhvr>
                                        <p:cTn id="151" dur="290">
                                          <p:stCondLst>
                                            <p:cond delay="0"/>
                                          </p:stCondLst>
                                        </p:cTn>
                                        <p:tgtEl>
                                          <p:spTgt spid="3">
                                            <p:txEl>
                                              <p:pRg st="10" end="10"/>
                                            </p:txEl>
                                          </p:spTgt>
                                        </p:tgtEl>
                                      </p:cBhvr>
                                    </p:animEffect>
                                    <p:anim calcmode="lin" valueType="num">
                                      <p:cBhvr>
                                        <p:cTn id="152" dur="911"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153" dur="332"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154" dur="332" tmFilter="0, 0; 0.125,0.2665; 0.25,0.4; 0.375,0.465; 0.5,0.5;  0.625,0.535; 0.75,0.6; 0.875,0.7335; 1,1">
                                          <p:stCondLst>
                                            <p:cond delay="332"/>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155" dur="166" tmFilter="0, 0; 0.125,0.2665; 0.25,0.4; 0.375,0.465; 0.5,0.5;  0.625,0.535; 0.75,0.6; 0.875,0.7335; 1,1">
                                          <p:stCondLst>
                                            <p:cond delay="662"/>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156" dur="82" tmFilter="0, 0; 0.125,0.2665; 0.25,0.4; 0.375,0.465; 0.5,0.5;  0.625,0.535; 0.75,0.6; 0.875,0.7335; 1,1">
                                          <p:stCondLst>
                                            <p:cond delay="828"/>
                                          </p:stCondLst>
                                        </p:cTn>
                                        <p:tgtEl>
                                          <p:spTgt spid="3">
                                            <p:txEl>
                                              <p:pRg st="10" end="10"/>
                                            </p:txEl>
                                          </p:spTgt>
                                        </p:tgtEl>
                                        <p:attrNameLst>
                                          <p:attrName>ppt_y</p:attrName>
                                        </p:attrNameLst>
                                      </p:cBhvr>
                                      <p:tavLst>
                                        <p:tav tm="0" fmla="#ppt_y-sin(pi*$)/81">
                                          <p:val>
                                            <p:fltVal val="0"/>
                                          </p:val>
                                        </p:tav>
                                        <p:tav tm="100000">
                                          <p:val>
                                            <p:fltVal val="1"/>
                                          </p:val>
                                        </p:tav>
                                      </p:tavLst>
                                    </p:anim>
                                    <p:animScale>
                                      <p:cBhvr>
                                        <p:cTn id="157" dur="13">
                                          <p:stCondLst>
                                            <p:cond delay="325"/>
                                          </p:stCondLst>
                                        </p:cTn>
                                        <p:tgtEl>
                                          <p:spTgt spid="3">
                                            <p:txEl>
                                              <p:pRg st="10" end="10"/>
                                            </p:txEl>
                                          </p:spTgt>
                                        </p:tgtEl>
                                      </p:cBhvr>
                                      <p:to x="100000" y="60000"/>
                                    </p:animScale>
                                    <p:animScale>
                                      <p:cBhvr>
                                        <p:cTn id="158" dur="83" decel="50000">
                                          <p:stCondLst>
                                            <p:cond delay="338"/>
                                          </p:stCondLst>
                                        </p:cTn>
                                        <p:tgtEl>
                                          <p:spTgt spid="3">
                                            <p:txEl>
                                              <p:pRg st="10" end="10"/>
                                            </p:txEl>
                                          </p:spTgt>
                                        </p:tgtEl>
                                      </p:cBhvr>
                                      <p:to x="100000" y="100000"/>
                                    </p:animScale>
                                    <p:animScale>
                                      <p:cBhvr>
                                        <p:cTn id="159" dur="13">
                                          <p:stCondLst>
                                            <p:cond delay="656"/>
                                          </p:stCondLst>
                                        </p:cTn>
                                        <p:tgtEl>
                                          <p:spTgt spid="3">
                                            <p:txEl>
                                              <p:pRg st="10" end="10"/>
                                            </p:txEl>
                                          </p:spTgt>
                                        </p:tgtEl>
                                      </p:cBhvr>
                                      <p:to x="100000" y="80000"/>
                                    </p:animScale>
                                    <p:animScale>
                                      <p:cBhvr>
                                        <p:cTn id="160" dur="83" decel="50000">
                                          <p:stCondLst>
                                            <p:cond delay="669"/>
                                          </p:stCondLst>
                                        </p:cTn>
                                        <p:tgtEl>
                                          <p:spTgt spid="3">
                                            <p:txEl>
                                              <p:pRg st="10" end="10"/>
                                            </p:txEl>
                                          </p:spTgt>
                                        </p:tgtEl>
                                      </p:cBhvr>
                                      <p:to x="100000" y="100000"/>
                                    </p:animScale>
                                    <p:animScale>
                                      <p:cBhvr>
                                        <p:cTn id="161" dur="13">
                                          <p:stCondLst>
                                            <p:cond delay="821"/>
                                          </p:stCondLst>
                                        </p:cTn>
                                        <p:tgtEl>
                                          <p:spTgt spid="3">
                                            <p:txEl>
                                              <p:pRg st="10" end="10"/>
                                            </p:txEl>
                                          </p:spTgt>
                                        </p:tgtEl>
                                      </p:cBhvr>
                                      <p:to x="100000" y="90000"/>
                                    </p:animScale>
                                    <p:animScale>
                                      <p:cBhvr>
                                        <p:cTn id="162" dur="83" decel="50000">
                                          <p:stCondLst>
                                            <p:cond delay="834"/>
                                          </p:stCondLst>
                                        </p:cTn>
                                        <p:tgtEl>
                                          <p:spTgt spid="3">
                                            <p:txEl>
                                              <p:pRg st="10" end="10"/>
                                            </p:txEl>
                                          </p:spTgt>
                                        </p:tgtEl>
                                      </p:cBhvr>
                                      <p:to x="100000" y="100000"/>
                                    </p:animScale>
                                    <p:animScale>
                                      <p:cBhvr>
                                        <p:cTn id="163" dur="13">
                                          <p:stCondLst>
                                            <p:cond delay="904"/>
                                          </p:stCondLst>
                                        </p:cTn>
                                        <p:tgtEl>
                                          <p:spTgt spid="3">
                                            <p:txEl>
                                              <p:pRg st="10" end="10"/>
                                            </p:txEl>
                                          </p:spTgt>
                                        </p:tgtEl>
                                      </p:cBhvr>
                                      <p:to x="100000" y="95000"/>
                                    </p:animScale>
                                    <p:animScale>
                                      <p:cBhvr>
                                        <p:cTn id="164" dur="83" decel="50000">
                                          <p:stCondLst>
                                            <p:cond delay="917"/>
                                          </p:stCondLst>
                                        </p:cTn>
                                        <p:tgtEl>
                                          <p:spTgt spid="3">
                                            <p:txEl>
                                              <p:pRg st="10" end="10"/>
                                            </p:txEl>
                                          </p:spTgt>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3">
                                            <p:txEl>
                                              <p:pRg st="11" end="11"/>
                                            </p:txEl>
                                          </p:spTgt>
                                        </p:tgtEl>
                                        <p:attrNameLst>
                                          <p:attrName>style.visibility</p:attrName>
                                        </p:attrNameLst>
                                      </p:cBhvr>
                                      <p:to>
                                        <p:strVal val="visible"/>
                                      </p:to>
                                    </p:set>
                                    <p:animEffect transition="in" filter="wipe(down)">
                                      <p:cBhvr>
                                        <p:cTn id="169" dur="290">
                                          <p:stCondLst>
                                            <p:cond delay="0"/>
                                          </p:stCondLst>
                                        </p:cTn>
                                        <p:tgtEl>
                                          <p:spTgt spid="3">
                                            <p:txEl>
                                              <p:pRg st="11" end="11"/>
                                            </p:txEl>
                                          </p:spTgt>
                                        </p:tgtEl>
                                      </p:cBhvr>
                                    </p:animEffect>
                                    <p:anim calcmode="lin" valueType="num">
                                      <p:cBhvr>
                                        <p:cTn id="170" dur="911"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171" dur="332"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172" dur="332" tmFilter="0, 0; 0.125,0.2665; 0.25,0.4; 0.375,0.465; 0.5,0.5;  0.625,0.535; 0.75,0.6; 0.875,0.7335; 1,1">
                                          <p:stCondLst>
                                            <p:cond delay="332"/>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173" dur="166" tmFilter="0, 0; 0.125,0.2665; 0.25,0.4; 0.375,0.465; 0.5,0.5;  0.625,0.535; 0.75,0.6; 0.875,0.7335; 1,1">
                                          <p:stCondLst>
                                            <p:cond delay="662"/>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174" dur="82" tmFilter="0, 0; 0.125,0.2665; 0.25,0.4; 0.375,0.465; 0.5,0.5;  0.625,0.535; 0.75,0.6; 0.875,0.7335; 1,1">
                                          <p:stCondLst>
                                            <p:cond delay="828"/>
                                          </p:stCondLst>
                                        </p:cTn>
                                        <p:tgtEl>
                                          <p:spTgt spid="3">
                                            <p:txEl>
                                              <p:pRg st="11" end="11"/>
                                            </p:txEl>
                                          </p:spTgt>
                                        </p:tgtEl>
                                        <p:attrNameLst>
                                          <p:attrName>ppt_y</p:attrName>
                                        </p:attrNameLst>
                                      </p:cBhvr>
                                      <p:tavLst>
                                        <p:tav tm="0" fmla="#ppt_y-sin(pi*$)/81">
                                          <p:val>
                                            <p:fltVal val="0"/>
                                          </p:val>
                                        </p:tav>
                                        <p:tav tm="100000">
                                          <p:val>
                                            <p:fltVal val="1"/>
                                          </p:val>
                                        </p:tav>
                                      </p:tavLst>
                                    </p:anim>
                                    <p:animScale>
                                      <p:cBhvr>
                                        <p:cTn id="175" dur="13">
                                          <p:stCondLst>
                                            <p:cond delay="325"/>
                                          </p:stCondLst>
                                        </p:cTn>
                                        <p:tgtEl>
                                          <p:spTgt spid="3">
                                            <p:txEl>
                                              <p:pRg st="11" end="11"/>
                                            </p:txEl>
                                          </p:spTgt>
                                        </p:tgtEl>
                                      </p:cBhvr>
                                      <p:to x="100000" y="60000"/>
                                    </p:animScale>
                                    <p:animScale>
                                      <p:cBhvr>
                                        <p:cTn id="176" dur="83" decel="50000">
                                          <p:stCondLst>
                                            <p:cond delay="338"/>
                                          </p:stCondLst>
                                        </p:cTn>
                                        <p:tgtEl>
                                          <p:spTgt spid="3">
                                            <p:txEl>
                                              <p:pRg st="11" end="11"/>
                                            </p:txEl>
                                          </p:spTgt>
                                        </p:tgtEl>
                                      </p:cBhvr>
                                      <p:to x="100000" y="100000"/>
                                    </p:animScale>
                                    <p:animScale>
                                      <p:cBhvr>
                                        <p:cTn id="177" dur="13">
                                          <p:stCondLst>
                                            <p:cond delay="656"/>
                                          </p:stCondLst>
                                        </p:cTn>
                                        <p:tgtEl>
                                          <p:spTgt spid="3">
                                            <p:txEl>
                                              <p:pRg st="11" end="11"/>
                                            </p:txEl>
                                          </p:spTgt>
                                        </p:tgtEl>
                                      </p:cBhvr>
                                      <p:to x="100000" y="80000"/>
                                    </p:animScale>
                                    <p:animScale>
                                      <p:cBhvr>
                                        <p:cTn id="178" dur="83" decel="50000">
                                          <p:stCondLst>
                                            <p:cond delay="669"/>
                                          </p:stCondLst>
                                        </p:cTn>
                                        <p:tgtEl>
                                          <p:spTgt spid="3">
                                            <p:txEl>
                                              <p:pRg st="11" end="11"/>
                                            </p:txEl>
                                          </p:spTgt>
                                        </p:tgtEl>
                                      </p:cBhvr>
                                      <p:to x="100000" y="100000"/>
                                    </p:animScale>
                                    <p:animScale>
                                      <p:cBhvr>
                                        <p:cTn id="179" dur="13">
                                          <p:stCondLst>
                                            <p:cond delay="821"/>
                                          </p:stCondLst>
                                        </p:cTn>
                                        <p:tgtEl>
                                          <p:spTgt spid="3">
                                            <p:txEl>
                                              <p:pRg st="11" end="11"/>
                                            </p:txEl>
                                          </p:spTgt>
                                        </p:tgtEl>
                                      </p:cBhvr>
                                      <p:to x="100000" y="90000"/>
                                    </p:animScale>
                                    <p:animScale>
                                      <p:cBhvr>
                                        <p:cTn id="180" dur="83" decel="50000">
                                          <p:stCondLst>
                                            <p:cond delay="834"/>
                                          </p:stCondLst>
                                        </p:cTn>
                                        <p:tgtEl>
                                          <p:spTgt spid="3">
                                            <p:txEl>
                                              <p:pRg st="11" end="11"/>
                                            </p:txEl>
                                          </p:spTgt>
                                        </p:tgtEl>
                                      </p:cBhvr>
                                      <p:to x="100000" y="100000"/>
                                    </p:animScale>
                                    <p:animScale>
                                      <p:cBhvr>
                                        <p:cTn id="181" dur="13">
                                          <p:stCondLst>
                                            <p:cond delay="904"/>
                                          </p:stCondLst>
                                        </p:cTn>
                                        <p:tgtEl>
                                          <p:spTgt spid="3">
                                            <p:txEl>
                                              <p:pRg st="11" end="11"/>
                                            </p:txEl>
                                          </p:spTgt>
                                        </p:tgtEl>
                                      </p:cBhvr>
                                      <p:to x="100000" y="95000"/>
                                    </p:animScale>
                                    <p:animScale>
                                      <p:cBhvr>
                                        <p:cTn id="182" dur="83" decel="50000">
                                          <p:stCondLst>
                                            <p:cond delay="917"/>
                                          </p:stCondLst>
                                        </p:cTn>
                                        <p:tgtEl>
                                          <p:spTgt spid="3">
                                            <p:txEl>
                                              <p:pRg st="11" end="11"/>
                                            </p:txEl>
                                          </p:spTgt>
                                        </p:tgtEl>
                                      </p:cBhvr>
                                      <p:to x="100000" y="100000"/>
                                    </p:animScale>
                                  </p:child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3">
                                            <p:txEl>
                                              <p:pRg st="12" end="12"/>
                                            </p:txEl>
                                          </p:spTgt>
                                        </p:tgtEl>
                                        <p:attrNameLst>
                                          <p:attrName>style.visibility</p:attrName>
                                        </p:attrNameLst>
                                      </p:cBhvr>
                                      <p:to>
                                        <p:strVal val="visible"/>
                                      </p:to>
                                    </p:set>
                                    <p:animEffect transition="in" filter="wipe(down)">
                                      <p:cBhvr>
                                        <p:cTn id="187" dur="290">
                                          <p:stCondLst>
                                            <p:cond delay="0"/>
                                          </p:stCondLst>
                                        </p:cTn>
                                        <p:tgtEl>
                                          <p:spTgt spid="3">
                                            <p:txEl>
                                              <p:pRg st="12" end="12"/>
                                            </p:txEl>
                                          </p:spTgt>
                                        </p:tgtEl>
                                      </p:cBhvr>
                                    </p:animEffect>
                                    <p:anim calcmode="lin" valueType="num">
                                      <p:cBhvr>
                                        <p:cTn id="188" dur="911" tmFilter="0,0; 0.14,0.36; 0.43,0.73; 0.71,0.91; 1.0,1.0">
                                          <p:stCondLst>
                                            <p:cond delay="0"/>
                                          </p:stCondLst>
                                        </p:cTn>
                                        <p:tgtEl>
                                          <p:spTgt spid="3">
                                            <p:txEl>
                                              <p:pRg st="12" end="12"/>
                                            </p:txEl>
                                          </p:spTgt>
                                        </p:tgtEl>
                                        <p:attrNameLst>
                                          <p:attrName>ppt_x</p:attrName>
                                        </p:attrNameLst>
                                      </p:cBhvr>
                                      <p:tavLst>
                                        <p:tav tm="0">
                                          <p:val>
                                            <p:strVal val="#ppt_x-0.25"/>
                                          </p:val>
                                        </p:tav>
                                        <p:tav tm="100000">
                                          <p:val>
                                            <p:strVal val="#ppt_x"/>
                                          </p:val>
                                        </p:tav>
                                      </p:tavLst>
                                    </p:anim>
                                    <p:anim calcmode="lin" valueType="num">
                                      <p:cBhvr>
                                        <p:cTn id="189" dur="332" tmFilter="0.0,0.0; 0.25,0.07; 0.50,0.2; 0.75,0.467; 1.0,1.0">
                                          <p:stCondLst>
                                            <p:cond delay="0"/>
                                          </p:stCondLst>
                                        </p:cTn>
                                        <p:tgtEl>
                                          <p:spTgt spid="3">
                                            <p:txEl>
                                              <p:pRg st="12" end="12"/>
                                            </p:txEl>
                                          </p:spTgt>
                                        </p:tgtEl>
                                        <p:attrNameLst>
                                          <p:attrName>ppt_y</p:attrName>
                                        </p:attrNameLst>
                                      </p:cBhvr>
                                      <p:tavLst>
                                        <p:tav tm="0" fmla="#ppt_y-sin(pi*$)/3">
                                          <p:val>
                                            <p:fltVal val="0.5"/>
                                          </p:val>
                                        </p:tav>
                                        <p:tav tm="100000">
                                          <p:val>
                                            <p:fltVal val="1"/>
                                          </p:val>
                                        </p:tav>
                                      </p:tavLst>
                                    </p:anim>
                                    <p:anim calcmode="lin" valueType="num">
                                      <p:cBhvr>
                                        <p:cTn id="190" dur="332" tmFilter="0, 0; 0.125,0.2665; 0.25,0.4; 0.375,0.465; 0.5,0.5;  0.625,0.535; 0.75,0.6; 0.875,0.7335; 1,1">
                                          <p:stCondLst>
                                            <p:cond delay="332"/>
                                          </p:stCondLst>
                                        </p:cTn>
                                        <p:tgtEl>
                                          <p:spTgt spid="3">
                                            <p:txEl>
                                              <p:pRg st="12" end="12"/>
                                            </p:txEl>
                                          </p:spTgt>
                                        </p:tgtEl>
                                        <p:attrNameLst>
                                          <p:attrName>ppt_y</p:attrName>
                                        </p:attrNameLst>
                                      </p:cBhvr>
                                      <p:tavLst>
                                        <p:tav tm="0" fmla="#ppt_y-sin(pi*$)/9">
                                          <p:val>
                                            <p:fltVal val="0"/>
                                          </p:val>
                                        </p:tav>
                                        <p:tav tm="100000">
                                          <p:val>
                                            <p:fltVal val="1"/>
                                          </p:val>
                                        </p:tav>
                                      </p:tavLst>
                                    </p:anim>
                                    <p:anim calcmode="lin" valueType="num">
                                      <p:cBhvr>
                                        <p:cTn id="191" dur="166" tmFilter="0, 0; 0.125,0.2665; 0.25,0.4; 0.375,0.465; 0.5,0.5;  0.625,0.535; 0.75,0.6; 0.875,0.7335; 1,1">
                                          <p:stCondLst>
                                            <p:cond delay="662"/>
                                          </p:stCondLst>
                                        </p:cTn>
                                        <p:tgtEl>
                                          <p:spTgt spid="3">
                                            <p:txEl>
                                              <p:pRg st="12" end="12"/>
                                            </p:txEl>
                                          </p:spTgt>
                                        </p:tgtEl>
                                        <p:attrNameLst>
                                          <p:attrName>ppt_y</p:attrName>
                                        </p:attrNameLst>
                                      </p:cBhvr>
                                      <p:tavLst>
                                        <p:tav tm="0" fmla="#ppt_y-sin(pi*$)/27">
                                          <p:val>
                                            <p:fltVal val="0"/>
                                          </p:val>
                                        </p:tav>
                                        <p:tav tm="100000">
                                          <p:val>
                                            <p:fltVal val="1"/>
                                          </p:val>
                                        </p:tav>
                                      </p:tavLst>
                                    </p:anim>
                                    <p:anim calcmode="lin" valueType="num">
                                      <p:cBhvr>
                                        <p:cTn id="192" dur="82" tmFilter="0, 0; 0.125,0.2665; 0.25,0.4; 0.375,0.465; 0.5,0.5;  0.625,0.535; 0.75,0.6; 0.875,0.7335; 1,1">
                                          <p:stCondLst>
                                            <p:cond delay="828"/>
                                          </p:stCondLst>
                                        </p:cTn>
                                        <p:tgtEl>
                                          <p:spTgt spid="3">
                                            <p:txEl>
                                              <p:pRg st="12" end="12"/>
                                            </p:txEl>
                                          </p:spTgt>
                                        </p:tgtEl>
                                        <p:attrNameLst>
                                          <p:attrName>ppt_y</p:attrName>
                                        </p:attrNameLst>
                                      </p:cBhvr>
                                      <p:tavLst>
                                        <p:tav tm="0" fmla="#ppt_y-sin(pi*$)/81">
                                          <p:val>
                                            <p:fltVal val="0"/>
                                          </p:val>
                                        </p:tav>
                                        <p:tav tm="100000">
                                          <p:val>
                                            <p:fltVal val="1"/>
                                          </p:val>
                                        </p:tav>
                                      </p:tavLst>
                                    </p:anim>
                                    <p:animScale>
                                      <p:cBhvr>
                                        <p:cTn id="193" dur="13">
                                          <p:stCondLst>
                                            <p:cond delay="325"/>
                                          </p:stCondLst>
                                        </p:cTn>
                                        <p:tgtEl>
                                          <p:spTgt spid="3">
                                            <p:txEl>
                                              <p:pRg st="12" end="12"/>
                                            </p:txEl>
                                          </p:spTgt>
                                        </p:tgtEl>
                                      </p:cBhvr>
                                      <p:to x="100000" y="60000"/>
                                    </p:animScale>
                                    <p:animScale>
                                      <p:cBhvr>
                                        <p:cTn id="194" dur="83" decel="50000">
                                          <p:stCondLst>
                                            <p:cond delay="338"/>
                                          </p:stCondLst>
                                        </p:cTn>
                                        <p:tgtEl>
                                          <p:spTgt spid="3">
                                            <p:txEl>
                                              <p:pRg st="12" end="12"/>
                                            </p:txEl>
                                          </p:spTgt>
                                        </p:tgtEl>
                                      </p:cBhvr>
                                      <p:to x="100000" y="100000"/>
                                    </p:animScale>
                                    <p:animScale>
                                      <p:cBhvr>
                                        <p:cTn id="195" dur="13">
                                          <p:stCondLst>
                                            <p:cond delay="656"/>
                                          </p:stCondLst>
                                        </p:cTn>
                                        <p:tgtEl>
                                          <p:spTgt spid="3">
                                            <p:txEl>
                                              <p:pRg st="12" end="12"/>
                                            </p:txEl>
                                          </p:spTgt>
                                        </p:tgtEl>
                                      </p:cBhvr>
                                      <p:to x="100000" y="80000"/>
                                    </p:animScale>
                                    <p:animScale>
                                      <p:cBhvr>
                                        <p:cTn id="196" dur="83" decel="50000">
                                          <p:stCondLst>
                                            <p:cond delay="669"/>
                                          </p:stCondLst>
                                        </p:cTn>
                                        <p:tgtEl>
                                          <p:spTgt spid="3">
                                            <p:txEl>
                                              <p:pRg st="12" end="12"/>
                                            </p:txEl>
                                          </p:spTgt>
                                        </p:tgtEl>
                                      </p:cBhvr>
                                      <p:to x="100000" y="100000"/>
                                    </p:animScale>
                                    <p:animScale>
                                      <p:cBhvr>
                                        <p:cTn id="197" dur="13">
                                          <p:stCondLst>
                                            <p:cond delay="821"/>
                                          </p:stCondLst>
                                        </p:cTn>
                                        <p:tgtEl>
                                          <p:spTgt spid="3">
                                            <p:txEl>
                                              <p:pRg st="12" end="12"/>
                                            </p:txEl>
                                          </p:spTgt>
                                        </p:tgtEl>
                                      </p:cBhvr>
                                      <p:to x="100000" y="90000"/>
                                    </p:animScale>
                                    <p:animScale>
                                      <p:cBhvr>
                                        <p:cTn id="198" dur="83" decel="50000">
                                          <p:stCondLst>
                                            <p:cond delay="834"/>
                                          </p:stCondLst>
                                        </p:cTn>
                                        <p:tgtEl>
                                          <p:spTgt spid="3">
                                            <p:txEl>
                                              <p:pRg st="12" end="12"/>
                                            </p:txEl>
                                          </p:spTgt>
                                        </p:tgtEl>
                                      </p:cBhvr>
                                      <p:to x="100000" y="100000"/>
                                    </p:animScale>
                                    <p:animScale>
                                      <p:cBhvr>
                                        <p:cTn id="199" dur="13">
                                          <p:stCondLst>
                                            <p:cond delay="904"/>
                                          </p:stCondLst>
                                        </p:cTn>
                                        <p:tgtEl>
                                          <p:spTgt spid="3">
                                            <p:txEl>
                                              <p:pRg st="12" end="12"/>
                                            </p:txEl>
                                          </p:spTgt>
                                        </p:tgtEl>
                                      </p:cBhvr>
                                      <p:to x="100000" y="95000"/>
                                    </p:animScale>
                                    <p:animScale>
                                      <p:cBhvr>
                                        <p:cTn id="200" dur="83" decel="50000">
                                          <p:stCondLst>
                                            <p:cond delay="917"/>
                                          </p:stCondLst>
                                        </p:cTn>
                                        <p:tgtEl>
                                          <p:spTgt spid="3">
                                            <p:txEl>
                                              <p:pRg st="12" end="12"/>
                                            </p:txEl>
                                          </p:spTgt>
                                        </p:tgtEl>
                                      </p:cBhvr>
                                      <p:to x="100000" y="100000"/>
                                    </p:animScale>
                                  </p:child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3">
                                            <p:txEl>
                                              <p:pRg st="13" end="13"/>
                                            </p:txEl>
                                          </p:spTgt>
                                        </p:tgtEl>
                                        <p:attrNameLst>
                                          <p:attrName>style.visibility</p:attrName>
                                        </p:attrNameLst>
                                      </p:cBhvr>
                                      <p:to>
                                        <p:strVal val="visible"/>
                                      </p:to>
                                    </p:set>
                                    <p:animEffect transition="in" filter="wipe(down)">
                                      <p:cBhvr>
                                        <p:cTn id="205" dur="290">
                                          <p:stCondLst>
                                            <p:cond delay="0"/>
                                          </p:stCondLst>
                                        </p:cTn>
                                        <p:tgtEl>
                                          <p:spTgt spid="3">
                                            <p:txEl>
                                              <p:pRg st="13" end="13"/>
                                            </p:txEl>
                                          </p:spTgt>
                                        </p:tgtEl>
                                      </p:cBhvr>
                                    </p:animEffect>
                                    <p:anim calcmode="lin" valueType="num">
                                      <p:cBhvr>
                                        <p:cTn id="206" dur="911" tmFilter="0,0; 0.14,0.36; 0.43,0.73; 0.71,0.91; 1.0,1.0">
                                          <p:stCondLst>
                                            <p:cond delay="0"/>
                                          </p:stCondLst>
                                        </p:cTn>
                                        <p:tgtEl>
                                          <p:spTgt spid="3">
                                            <p:txEl>
                                              <p:pRg st="13" end="13"/>
                                            </p:txEl>
                                          </p:spTgt>
                                        </p:tgtEl>
                                        <p:attrNameLst>
                                          <p:attrName>ppt_x</p:attrName>
                                        </p:attrNameLst>
                                      </p:cBhvr>
                                      <p:tavLst>
                                        <p:tav tm="0">
                                          <p:val>
                                            <p:strVal val="#ppt_x-0.25"/>
                                          </p:val>
                                        </p:tav>
                                        <p:tav tm="100000">
                                          <p:val>
                                            <p:strVal val="#ppt_x"/>
                                          </p:val>
                                        </p:tav>
                                      </p:tavLst>
                                    </p:anim>
                                    <p:anim calcmode="lin" valueType="num">
                                      <p:cBhvr>
                                        <p:cTn id="207" dur="332" tmFilter="0.0,0.0; 0.25,0.07; 0.50,0.2; 0.75,0.467; 1.0,1.0">
                                          <p:stCondLst>
                                            <p:cond delay="0"/>
                                          </p:stCondLst>
                                        </p:cTn>
                                        <p:tgtEl>
                                          <p:spTgt spid="3">
                                            <p:txEl>
                                              <p:pRg st="13" end="13"/>
                                            </p:txEl>
                                          </p:spTgt>
                                        </p:tgtEl>
                                        <p:attrNameLst>
                                          <p:attrName>ppt_y</p:attrName>
                                        </p:attrNameLst>
                                      </p:cBhvr>
                                      <p:tavLst>
                                        <p:tav tm="0" fmla="#ppt_y-sin(pi*$)/3">
                                          <p:val>
                                            <p:fltVal val="0.5"/>
                                          </p:val>
                                        </p:tav>
                                        <p:tav tm="100000">
                                          <p:val>
                                            <p:fltVal val="1"/>
                                          </p:val>
                                        </p:tav>
                                      </p:tavLst>
                                    </p:anim>
                                    <p:anim calcmode="lin" valueType="num">
                                      <p:cBhvr>
                                        <p:cTn id="208" dur="332" tmFilter="0, 0; 0.125,0.2665; 0.25,0.4; 0.375,0.465; 0.5,0.5;  0.625,0.535; 0.75,0.6; 0.875,0.7335; 1,1">
                                          <p:stCondLst>
                                            <p:cond delay="332"/>
                                          </p:stCondLst>
                                        </p:cTn>
                                        <p:tgtEl>
                                          <p:spTgt spid="3">
                                            <p:txEl>
                                              <p:pRg st="13" end="13"/>
                                            </p:txEl>
                                          </p:spTgt>
                                        </p:tgtEl>
                                        <p:attrNameLst>
                                          <p:attrName>ppt_y</p:attrName>
                                        </p:attrNameLst>
                                      </p:cBhvr>
                                      <p:tavLst>
                                        <p:tav tm="0" fmla="#ppt_y-sin(pi*$)/9">
                                          <p:val>
                                            <p:fltVal val="0"/>
                                          </p:val>
                                        </p:tav>
                                        <p:tav tm="100000">
                                          <p:val>
                                            <p:fltVal val="1"/>
                                          </p:val>
                                        </p:tav>
                                      </p:tavLst>
                                    </p:anim>
                                    <p:anim calcmode="lin" valueType="num">
                                      <p:cBhvr>
                                        <p:cTn id="209" dur="166" tmFilter="0, 0; 0.125,0.2665; 0.25,0.4; 0.375,0.465; 0.5,0.5;  0.625,0.535; 0.75,0.6; 0.875,0.7335; 1,1">
                                          <p:stCondLst>
                                            <p:cond delay="662"/>
                                          </p:stCondLst>
                                        </p:cTn>
                                        <p:tgtEl>
                                          <p:spTgt spid="3">
                                            <p:txEl>
                                              <p:pRg st="13" end="13"/>
                                            </p:txEl>
                                          </p:spTgt>
                                        </p:tgtEl>
                                        <p:attrNameLst>
                                          <p:attrName>ppt_y</p:attrName>
                                        </p:attrNameLst>
                                      </p:cBhvr>
                                      <p:tavLst>
                                        <p:tav tm="0" fmla="#ppt_y-sin(pi*$)/27">
                                          <p:val>
                                            <p:fltVal val="0"/>
                                          </p:val>
                                        </p:tav>
                                        <p:tav tm="100000">
                                          <p:val>
                                            <p:fltVal val="1"/>
                                          </p:val>
                                        </p:tav>
                                      </p:tavLst>
                                    </p:anim>
                                    <p:anim calcmode="lin" valueType="num">
                                      <p:cBhvr>
                                        <p:cTn id="210" dur="82" tmFilter="0, 0; 0.125,0.2665; 0.25,0.4; 0.375,0.465; 0.5,0.5;  0.625,0.535; 0.75,0.6; 0.875,0.7335; 1,1">
                                          <p:stCondLst>
                                            <p:cond delay="828"/>
                                          </p:stCondLst>
                                        </p:cTn>
                                        <p:tgtEl>
                                          <p:spTgt spid="3">
                                            <p:txEl>
                                              <p:pRg st="13" end="13"/>
                                            </p:txEl>
                                          </p:spTgt>
                                        </p:tgtEl>
                                        <p:attrNameLst>
                                          <p:attrName>ppt_y</p:attrName>
                                        </p:attrNameLst>
                                      </p:cBhvr>
                                      <p:tavLst>
                                        <p:tav tm="0" fmla="#ppt_y-sin(pi*$)/81">
                                          <p:val>
                                            <p:fltVal val="0"/>
                                          </p:val>
                                        </p:tav>
                                        <p:tav tm="100000">
                                          <p:val>
                                            <p:fltVal val="1"/>
                                          </p:val>
                                        </p:tav>
                                      </p:tavLst>
                                    </p:anim>
                                    <p:animScale>
                                      <p:cBhvr>
                                        <p:cTn id="211" dur="13">
                                          <p:stCondLst>
                                            <p:cond delay="325"/>
                                          </p:stCondLst>
                                        </p:cTn>
                                        <p:tgtEl>
                                          <p:spTgt spid="3">
                                            <p:txEl>
                                              <p:pRg st="13" end="13"/>
                                            </p:txEl>
                                          </p:spTgt>
                                        </p:tgtEl>
                                      </p:cBhvr>
                                      <p:to x="100000" y="60000"/>
                                    </p:animScale>
                                    <p:animScale>
                                      <p:cBhvr>
                                        <p:cTn id="212" dur="83" decel="50000">
                                          <p:stCondLst>
                                            <p:cond delay="338"/>
                                          </p:stCondLst>
                                        </p:cTn>
                                        <p:tgtEl>
                                          <p:spTgt spid="3">
                                            <p:txEl>
                                              <p:pRg st="13" end="13"/>
                                            </p:txEl>
                                          </p:spTgt>
                                        </p:tgtEl>
                                      </p:cBhvr>
                                      <p:to x="100000" y="100000"/>
                                    </p:animScale>
                                    <p:animScale>
                                      <p:cBhvr>
                                        <p:cTn id="213" dur="13">
                                          <p:stCondLst>
                                            <p:cond delay="656"/>
                                          </p:stCondLst>
                                        </p:cTn>
                                        <p:tgtEl>
                                          <p:spTgt spid="3">
                                            <p:txEl>
                                              <p:pRg st="13" end="13"/>
                                            </p:txEl>
                                          </p:spTgt>
                                        </p:tgtEl>
                                      </p:cBhvr>
                                      <p:to x="100000" y="80000"/>
                                    </p:animScale>
                                    <p:animScale>
                                      <p:cBhvr>
                                        <p:cTn id="214" dur="83" decel="50000">
                                          <p:stCondLst>
                                            <p:cond delay="669"/>
                                          </p:stCondLst>
                                        </p:cTn>
                                        <p:tgtEl>
                                          <p:spTgt spid="3">
                                            <p:txEl>
                                              <p:pRg st="13" end="13"/>
                                            </p:txEl>
                                          </p:spTgt>
                                        </p:tgtEl>
                                      </p:cBhvr>
                                      <p:to x="100000" y="100000"/>
                                    </p:animScale>
                                    <p:animScale>
                                      <p:cBhvr>
                                        <p:cTn id="215" dur="13">
                                          <p:stCondLst>
                                            <p:cond delay="821"/>
                                          </p:stCondLst>
                                        </p:cTn>
                                        <p:tgtEl>
                                          <p:spTgt spid="3">
                                            <p:txEl>
                                              <p:pRg st="13" end="13"/>
                                            </p:txEl>
                                          </p:spTgt>
                                        </p:tgtEl>
                                      </p:cBhvr>
                                      <p:to x="100000" y="90000"/>
                                    </p:animScale>
                                    <p:animScale>
                                      <p:cBhvr>
                                        <p:cTn id="216" dur="83" decel="50000">
                                          <p:stCondLst>
                                            <p:cond delay="834"/>
                                          </p:stCondLst>
                                        </p:cTn>
                                        <p:tgtEl>
                                          <p:spTgt spid="3">
                                            <p:txEl>
                                              <p:pRg st="13" end="13"/>
                                            </p:txEl>
                                          </p:spTgt>
                                        </p:tgtEl>
                                      </p:cBhvr>
                                      <p:to x="100000" y="100000"/>
                                    </p:animScale>
                                    <p:animScale>
                                      <p:cBhvr>
                                        <p:cTn id="217" dur="13">
                                          <p:stCondLst>
                                            <p:cond delay="904"/>
                                          </p:stCondLst>
                                        </p:cTn>
                                        <p:tgtEl>
                                          <p:spTgt spid="3">
                                            <p:txEl>
                                              <p:pRg st="13" end="13"/>
                                            </p:txEl>
                                          </p:spTgt>
                                        </p:tgtEl>
                                      </p:cBhvr>
                                      <p:to x="100000" y="95000"/>
                                    </p:animScale>
                                    <p:animScale>
                                      <p:cBhvr>
                                        <p:cTn id="218" dur="83" decel="50000">
                                          <p:stCondLst>
                                            <p:cond delay="917"/>
                                          </p:stCondLst>
                                        </p:cTn>
                                        <p:tgtEl>
                                          <p:spTgt spid="3">
                                            <p:txEl>
                                              <p:pRg st="13" end="13"/>
                                            </p:txEl>
                                          </p:spTgt>
                                        </p:tgtEl>
                                      </p:cBhvr>
                                      <p:to x="100000" y="100000"/>
                                    </p:animScale>
                                  </p:childTnLst>
                                </p:cTn>
                              </p:par>
                            </p:childTnLst>
                          </p:cTn>
                        </p:par>
                      </p:childTnLst>
                    </p:cTn>
                  </p:par>
                  <p:par>
                    <p:cTn id="219" fill="hold">
                      <p:stCondLst>
                        <p:cond delay="indefinite"/>
                      </p:stCondLst>
                      <p:childTnLst>
                        <p:par>
                          <p:cTn id="220" fill="hold">
                            <p:stCondLst>
                              <p:cond delay="0"/>
                            </p:stCondLst>
                            <p:childTnLst>
                              <p:par>
                                <p:cTn id="221" presetID="26" presetClass="entr" presetSubtype="0" fill="hold" grpId="0" nodeType="clickEffect">
                                  <p:stCondLst>
                                    <p:cond delay="0"/>
                                  </p:stCondLst>
                                  <p:childTnLst>
                                    <p:set>
                                      <p:cBhvr>
                                        <p:cTn id="222" dur="1" fill="hold">
                                          <p:stCondLst>
                                            <p:cond delay="0"/>
                                          </p:stCondLst>
                                        </p:cTn>
                                        <p:tgtEl>
                                          <p:spTgt spid="3">
                                            <p:txEl>
                                              <p:pRg st="16" end="16"/>
                                            </p:txEl>
                                          </p:spTgt>
                                        </p:tgtEl>
                                        <p:attrNameLst>
                                          <p:attrName>style.visibility</p:attrName>
                                        </p:attrNameLst>
                                      </p:cBhvr>
                                      <p:to>
                                        <p:strVal val="visible"/>
                                      </p:to>
                                    </p:set>
                                    <p:animEffect transition="in" filter="wipe(down)">
                                      <p:cBhvr>
                                        <p:cTn id="223" dur="290">
                                          <p:stCondLst>
                                            <p:cond delay="0"/>
                                          </p:stCondLst>
                                        </p:cTn>
                                        <p:tgtEl>
                                          <p:spTgt spid="3">
                                            <p:txEl>
                                              <p:pRg st="16" end="16"/>
                                            </p:txEl>
                                          </p:spTgt>
                                        </p:tgtEl>
                                      </p:cBhvr>
                                    </p:animEffect>
                                    <p:anim calcmode="lin" valueType="num">
                                      <p:cBhvr>
                                        <p:cTn id="224" dur="911" tmFilter="0,0; 0.14,0.36; 0.43,0.73; 0.71,0.91; 1.0,1.0">
                                          <p:stCondLst>
                                            <p:cond delay="0"/>
                                          </p:stCondLst>
                                        </p:cTn>
                                        <p:tgtEl>
                                          <p:spTgt spid="3">
                                            <p:txEl>
                                              <p:pRg st="16" end="16"/>
                                            </p:txEl>
                                          </p:spTgt>
                                        </p:tgtEl>
                                        <p:attrNameLst>
                                          <p:attrName>ppt_x</p:attrName>
                                        </p:attrNameLst>
                                      </p:cBhvr>
                                      <p:tavLst>
                                        <p:tav tm="0">
                                          <p:val>
                                            <p:strVal val="#ppt_x-0.25"/>
                                          </p:val>
                                        </p:tav>
                                        <p:tav tm="100000">
                                          <p:val>
                                            <p:strVal val="#ppt_x"/>
                                          </p:val>
                                        </p:tav>
                                      </p:tavLst>
                                    </p:anim>
                                    <p:anim calcmode="lin" valueType="num">
                                      <p:cBhvr>
                                        <p:cTn id="225" dur="332" tmFilter="0.0,0.0; 0.25,0.07; 0.50,0.2; 0.75,0.467; 1.0,1.0">
                                          <p:stCondLst>
                                            <p:cond delay="0"/>
                                          </p:stCondLst>
                                        </p:cTn>
                                        <p:tgtEl>
                                          <p:spTgt spid="3">
                                            <p:txEl>
                                              <p:pRg st="16" end="16"/>
                                            </p:txEl>
                                          </p:spTgt>
                                        </p:tgtEl>
                                        <p:attrNameLst>
                                          <p:attrName>ppt_y</p:attrName>
                                        </p:attrNameLst>
                                      </p:cBhvr>
                                      <p:tavLst>
                                        <p:tav tm="0" fmla="#ppt_y-sin(pi*$)/3">
                                          <p:val>
                                            <p:fltVal val="0.5"/>
                                          </p:val>
                                        </p:tav>
                                        <p:tav tm="100000">
                                          <p:val>
                                            <p:fltVal val="1"/>
                                          </p:val>
                                        </p:tav>
                                      </p:tavLst>
                                    </p:anim>
                                    <p:anim calcmode="lin" valueType="num">
                                      <p:cBhvr>
                                        <p:cTn id="226" dur="332" tmFilter="0, 0; 0.125,0.2665; 0.25,0.4; 0.375,0.465; 0.5,0.5;  0.625,0.535; 0.75,0.6; 0.875,0.7335; 1,1">
                                          <p:stCondLst>
                                            <p:cond delay="332"/>
                                          </p:stCondLst>
                                        </p:cTn>
                                        <p:tgtEl>
                                          <p:spTgt spid="3">
                                            <p:txEl>
                                              <p:pRg st="16" end="16"/>
                                            </p:txEl>
                                          </p:spTgt>
                                        </p:tgtEl>
                                        <p:attrNameLst>
                                          <p:attrName>ppt_y</p:attrName>
                                        </p:attrNameLst>
                                      </p:cBhvr>
                                      <p:tavLst>
                                        <p:tav tm="0" fmla="#ppt_y-sin(pi*$)/9">
                                          <p:val>
                                            <p:fltVal val="0"/>
                                          </p:val>
                                        </p:tav>
                                        <p:tav tm="100000">
                                          <p:val>
                                            <p:fltVal val="1"/>
                                          </p:val>
                                        </p:tav>
                                      </p:tavLst>
                                    </p:anim>
                                    <p:anim calcmode="lin" valueType="num">
                                      <p:cBhvr>
                                        <p:cTn id="227" dur="166" tmFilter="0, 0; 0.125,0.2665; 0.25,0.4; 0.375,0.465; 0.5,0.5;  0.625,0.535; 0.75,0.6; 0.875,0.7335; 1,1">
                                          <p:stCondLst>
                                            <p:cond delay="662"/>
                                          </p:stCondLst>
                                        </p:cTn>
                                        <p:tgtEl>
                                          <p:spTgt spid="3">
                                            <p:txEl>
                                              <p:pRg st="16" end="16"/>
                                            </p:txEl>
                                          </p:spTgt>
                                        </p:tgtEl>
                                        <p:attrNameLst>
                                          <p:attrName>ppt_y</p:attrName>
                                        </p:attrNameLst>
                                      </p:cBhvr>
                                      <p:tavLst>
                                        <p:tav tm="0" fmla="#ppt_y-sin(pi*$)/27">
                                          <p:val>
                                            <p:fltVal val="0"/>
                                          </p:val>
                                        </p:tav>
                                        <p:tav tm="100000">
                                          <p:val>
                                            <p:fltVal val="1"/>
                                          </p:val>
                                        </p:tav>
                                      </p:tavLst>
                                    </p:anim>
                                    <p:anim calcmode="lin" valueType="num">
                                      <p:cBhvr>
                                        <p:cTn id="228" dur="82" tmFilter="0, 0; 0.125,0.2665; 0.25,0.4; 0.375,0.465; 0.5,0.5;  0.625,0.535; 0.75,0.6; 0.875,0.7335; 1,1">
                                          <p:stCondLst>
                                            <p:cond delay="828"/>
                                          </p:stCondLst>
                                        </p:cTn>
                                        <p:tgtEl>
                                          <p:spTgt spid="3">
                                            <p:txEl>
                                              <p:pRg st="16" end="16"/>
                                            </p:txEl>
                                          </p:spTgt>
                                        </p:tgtEl>
                                        <p:attrNameLst>
                                          <p:attrName>ppt_y</p:attrName>
                                        </p:attrNameLst>
                                      </p:cBhvr>
                                      <p:tavLst>
                                        <p:tav tm="0" fmla="#ppt_y-sin(pi*$)/81">
                                          <p:val>
                                            <p:fltVal val="0"/>
                                          </p:val>
                                        </p:tav>
                                        <p:tav tm="100000">
                                          <p:val>
                                            <p:fltVal val="1"/>
                                          </p:val>
                                        </p:tav>
                                      </p:tavLst>
                                    </p:anim>
                                    <p:animScale>
                                      <p:cBhvr>
                                        <p:cTn id="229" dur="13">
                                          <p:stCondLst>
                                            <p:cond delay="325"/>
                                          </p:stCondLst>
                                        </p:cTn>
                                        <p:tgtEl>
                                          <p:spTgt spid="3">
                                            <p:txEl>
                                              <p:pRg st="16" end="16"/>
                                            </p:txEl>
                                          </p:spTgt>
                                        </p:tgtEl>
                                      </p:cBhvr>
                                      <p:to x="100000" y="60000"/>
                                    </p:animScale>
                                    <p:animScale>
                                      <p:cBhvr>
                                        <p:cTn id="230" dur="83" decel="50000">
                                          <p:stCondLst>
                                            <p:cond delay="338"/>
                                          </p:stCondLst>
                                        </p:cTn>
                                        <p:tgtEl>
                                          <p:spTgt spid="3">
                                            <p:txEl>
                                              <p:pRg st="16" end="16"/>
                                            </p:txEl>
                                          </p:spTgt>
                                        </p:tgtEl>
                                      </p:cBhvr>
                                      <p:to x="100000" y="100000"/>
                                    </p:animScale>
                                    <p:animScale>
                                      <p:cBhvr>
                                        <p:cTn id="231" dur="13">
                                          <p:stCondLst>
                                            <p:cond delay="656"/>
                                          </p:stCondLst>
                                        </p:cTn>
                                        <p:tgtEl>
                                          <p:spTgt spid="3">
                                            <p:txEl>
                                              <p:pRg st="16" end="16"/>
                                            </p:txEl>
                                          </p:spTgt>
                                        </p:tgtEl>
                                      </p:cBhvr>
                                      <p:to x="100000" y="80000"/>
                                    </p:animScale>
                                    <p:animScale>
                                      <p:cBhvr>
                                        <p:cTn id="232" dur="83" decel="50000">
                                          <p:stCondLst>
                                            <p:cond delay="669"/>
                                          </p:stCondLst>
                                        </p:cTn>
                                        <p:tgtEl>
                                          <p:spTgt spid="3">
                                            <p:txEl>
                                              <p:pRg st="16" end="16"/>
                                            </p:txEl>
                                          </p:spTgt>
                                        </p:tgtEl>
                                      </p:cBhvr>
                                      <p:to x="100000" y="100000"/>
                                    </p:animScale>
                                    <p:animScale>
                                      <p:cBhvr>
                                        <p:cTn id="233" dur="13">
                                          <p:stCondLst>
                                            <p:cond delay="821"/>
                                          </p:stCondLst>
                                        </p:cTn>
                                        <p:tgtEl>
                                          <p:spTgt spid="3">
                                            <p:txEl>
                                              <p:pRg st="16" end="16"/>
                                            </p:txEl>
                                          </p:spTgt>
                                        </p:tgtEl>
                                      </p:cBhvr>
                                      <p:to x="100000" y="90000"/>
                                    </p:animScale>
                                    <p:animScale>
                                      <p:cBhvr>
                                        <p:cTn id="234" dur="83" decel="50000">
                                          <p:stCondLst>
                                            <p:cond delay="834"/>
                                          </p:stCondLst>
                                        </p:cTn>
                                        <p:tgtEl>
                                          <p:spTgt spid="3">
                                            <p:txEl>
                                              <p:pRg st="16" end="16"/>
                                            </p:txEl>
                                          </p:spTgt>
                                        </p:tgtEl>
                                      </p:cBhvr>
                                      <p:to x="100000" y="100000"/>
                                    </p:animScale>
                                    <p:animScale>
                                      <p:cBhvr>
                                        <p:cTn id="235" dur="13">
                                          <p:stCondLst>
                                            <p:cond delay="904"/>
                                          </p:stCondLst>
                                        </p:cTn>
                                        <p:tgtEl>
                                          <p:spTgt spid="3">
                                            <p:txEl>
                                              <p:pRg st="16" end="16"/>
                                            </p:txEl>
                                          </p:spTgt>
                                        </p:tgtEl>
                                      </p:cBhvr>
                                      <p:to x="100000" y="95000"/>
                                    </p:animScale>
                                    <p:animScale>
                                      <p:cBhvr>
                                        <p:cTn id="236" dur="83" decel="50000">
                                          <p:stCondLst>
                                            <p:cond delay="917"/>
                                          </p:stCondLst>
                                        </p:cTn>
                                        <p:tgtEl>
                                          <p:spTgt spid="3">
                                            <p:txEl>
                                              <p:pRg st="16" end="16"/>
                                            </p:txEl>
                                          </p:spTgt>
                                        </p:tgtEl>
                                      </p:cBhvr>
                                      <p:to x="100000" y="100000"/>
                                    </p:animScale>
                                  </p:childTnLst>
                                </p:cTn>
                              </p:par>
                            </p:childTnLst>
                          </p:cTn>
                        </p:par>
                      </p:childTnLst>
                    </p:cTn>
                  </p:par>
                  <p:par>
                    <p:cTn id="237" fill="hold">
                      <p:stCondLst>
                        <p:cond delay="indefinite"/>
                      </p:stCondLst>
                      <p:childTnLst>
                        <p:par>
                          <p:cTn id="238" fill="hold">
                            <p:stCondLst>
                              <p:cond delay="0"/>
                            </p:stCondLst>
                            <p:childTnLst>
                              <p:par>
                                <p:cTn id="239" presetID="26" presetClass="entr" presetSubtype="0" fill="hold" grpId="0" nodeType="clickEffect">
                                  <p:stCondLst>
                                    <p:cond delay="0"/>
                                  </p:stCondLst>
                                  <p:childTnLst>
                                    <p:set>
                                      <p:cBhvr>
                                        <p:cTn id="240" dur="1" fill="hold">
                                          <p:stCondLst>
                                            <p:cond delay="0"/>
                                          </p:stCondLst>
                                        </p:cTn>
                                        <p:tgtEl>
                                          <p:spTgt spid="3">
                                            <p:txEl>
                                              <p:pRg st="17" end="17"/>
                                            </p:txEl>
                                          </p:spTgt>
                                        </p:tgtEl>
                                        <p:attrNameLst>
                                          <p:attrName>style.visibility</p:attrName>
                                        </p:attrNameLst>
                                      </p:cBhvr>
                                      <p:to>
                                        <p:strVal val="visible"/>
                                      </p:to>
                                    </p:set>
                                    <p:animEffect transition="in" filter="wipe(down)">
                                      <p:cBhvr>
                                        <p:cTn id="241" dur="290">
                                          <p:stCondLst>
                                            <p:cond delay="0"/>
                                          </p:stCondLst>
                                        </p:cTn>
                                        <p:tgtEl>
                                          <p:spTgt spid="3">
                                            <p:txEl>
                                              <p:pRg st="17" end="17"/>
                                            </p:txEl>
                                          </p:spTgt>
                                        </p:tgtEl>
                                      </p:cBhvr>
                                    </p:animEffect>
                                    <p:anim calcmode="lin" valueType="num">
                                      <p:cBhvr>
                                        <p:cTn id="242" dur="911" tmFilter="0,0; 0.14,0.36; 0.43,0.73; 0.71,0.91; 1.0,1.0">
                                          <p:stCondLst>
                                            <p:cond delay="0"/>
                                          </p:stCondLst>
                                        </p:cTn>
                                        <p:tgtEl>
                                          <p:spTgt spid="3">
                                            <p:txEl>
                                              <p:pRg st="17" end="17"/>
                                            </p:txEl>
                                          </p:spTgt>
                                        </p:tgtEl>
                                        <p:attrNameLst>
                                          <p:attrName>ppt_x</p:attrName>
                                        </p:attrNameLst>
                                      </p:cBhvr>
                                      <p:tavLst>
                                        <p:tav tm="0">
                                          <p:val>
                                            <p:strVal val="#ppt_x-0.25"/>
                                          </p:val>
                                        </p:tav>
                                        <p:tav tm="100000">
                                          <p:val>
                                            <p:strVal val="#ppt_x"/>
                                          </p:val>
                                        </p:tav>
                                      </p:tavLst>
                                    </p:anim>
                                    <p:anim calcmode="lin" valueType="num">
                                      <p:cBhvr>
                                        <p:cTn id="243" dur="332" tmFilter="0.0,0.0; 0.25,0.07; 0.50,0.2; 0.75,0.467; 1.0,1.0">
                                          <p:stCondLst>
                                            <p:cond delay="0"/>
                                          </p:stCondLst>
                                        </p:cTn>
                                        <p:tgtEl>
                                          <p:spTgt spid="3">
                                            <p:txEl>
                                              <p:pRg st="17" end="17"/>
                                            </p:txEl>
                                          </p:spTgt>
                                        </p:tgtEl>
                                        <p:attrNameLst>
                                          <p:attrName>ppt_y</p:attrName>
                                        </p:attrNameLst>
                                      </p:cBhvr>
                                      <p:tavLst>
                                        <p:tav tm="0" fmla="#ppt_y-sin(pi*$)/3">
                                          <p:val>
                                            <p:fltVal val="0.5"/>
                                          </p:val>
                                        </p:tav>
                                        <p:tav tm="100000">
                                          <p:val>
                                            <p:fltVal val="1"/>
                                          </p:val>
                                        </p:tav>
                                      </p:tavLst>
                                    </p:anim>
                                    <p:anim calcmode="lin" valueType="num">
                                      <p:cBhvr>
                                        <p:cTn id="244" dur="332" tmFilter="0, 0; 0.125,0.2665; 0.25,0.4; 0.375,0.465; 0.5,0.5;  0.625,0.535; 0.75,0.6; 0.875,0.7335; 1,1">
                                          <p:stCondLst>
                                            <p:cond delay="332"/>
                                          </p:stCondLst>
                                        </p:cTn>
                                        <p:tgtEl>
                                          <p:spTgt spid="3">
                                            <p:txEl>
                                              <p:pRg st="17" end="17"/>
                                            </p:txEl>
                                          </p:spTgt>
                                        </p:tgtEl>
                                        <p:attrNameLst>
                                          <p:attrName>ppt_y</p:attrName>
                                        </p:attrNameLst>
                                      </p:cBhvr>
                                      <p:tavLst>
                                        <p:tav tm="0" fmla="#ppt_y-sin(pi*$)/9">
                                          <p:val>
                                            <p:fltVal val="0"/>
                                          </p:val>
                                        </p:tav>
                                        <p:tav tm="100000">
                                          <p:val>
                                            <p:fltVal val="1"/>
                                          </p:val>
                                        </p:tav>
                                      </p:tavLst>
                                    </p:anim>
                                    <p:anim calcmode="lin" valueType="num">
                                      <p:cBhvr>
                                        <p:cTn id="245" dur="166" tmFilter="0, 0; 0.125,0.2665; 0.25,0.4; 0.375,0.465; 0.5,0.5;  0.625,0.535; 0.75,0.6; 0.875,0.7335; 1,1">
                                          <p:stCondLst>
                                            <p:cond delay="662"/>
                                          </p:stCondLst>
                                        </p:cTn>
                                        <p:tgtEl>
                                          <p:spTgt spid="3">
                                            <p:txEl>
                                              <p:pRg st="17" end="17"/>
                                            </p:txEl>
                                          </p:spTgt>
                                        </p:tgtEl>
                                        <p:attrNameLst>
                                          <p:attrName>ppt_y</p:attrName>
                                        </p:attrNameLst>
                                      </p:cBhvr>
                                      <p:tavLst>
                                        <p:tav tm="0" fmla="#ppt_y-sin(pi*$)/27">
                                          <p:val>
                                            <p:fltVal val="0"/>
                                          </p:val>
                                        </p:tav>
                                        <p:tav tm="100000">
                                          <p:val>
                                            <p:fltVal val="1"/>
                                          </p:val>
                                        </p:tav>
                                      </p:tavLst>
                                    </p:anim>
                                    <p:anim calcmode="lin" valueType="num">
                                      <p:cBhvr>
                                        <p:cTn id="246" dur="82" tmFilter="0, 0; 0.125,0.2665; 0.25,0.4; 0.375,0.465; 0.5,0.5;  0.625,0.535; 0.75,0.6; 0.875,0.7335; 1,1">
                                          <p:stCondLst>
                                            <p:cond delay="828"/>
                                          </p:stCondLst>
                                        </p:cTn>
                                        <p:tgtEl>
                                          <p:spTgt spid="3">
                                            <p:txEl>
                                              <p:pRg st="17" end="17"/>
                                            </p:txEl>
                                          </p:spTgt>
                                        </p:tgtEl>
                                        <p:attrNameLst>
                                          <p:attrName>ppt_y</p:attrName>
                                        </p:attrNameLst>
                                      </p:cBhvr>
                                      <p:tavLst>
                                        <p:tav tm="0" fmla="#ppt_y-sin(pi*$)/81">
                                          <p:val>
                                            <p:fltVal val="0"/>
                                          </p:val>
                                        </p:tav>
                                        <p:tav tm="100000">
                                          <p:val>
                                            <p:fltVal val="1"/>
                                          </p:val>
                                        </p:tav>
                                      </p:tavLst>
                                    </p:anim>
                                    <p:animScale>
                                      <p:cBhvr>
                                        <p:cTn id="247" dur="13">
                                          <p:stCondLst>
                                            <p:cond delay="325"/>
                                          </p:stCondLst>
                                        </p:cTn>
                                        <p:tgtEl>
                                          <p:spTgt spid="3">
                                            <p:txEl>
                                              <p:pRg st="17" end="17"/>
                                            </p:txEl>
                                          </p:spTgt>
                                        </p:tgtEl>
                                      </p:cBhvr>
                                      <p:to x="100000" y="60000"/>
                                    </p:animScale>
                                    <p:animScale>
                                      <p:cBhvr>
                                        <p:cTn id="248" dur="83" decel="50000">
                                          <p:stCondLst>
                                            <p:cond delay="338"/>
                                          </p:stCondLst>
                                        </p:cTn>
                                        <p:tgtEl>
                                          <p:spTgt spid="3">
                                            <p:txEl>
                                              <p:pRg st="17" end="17"/>
                                            </p:txEl>
                                          </p:spTgt>
                                        </p:tgtEl>
                                      </p:cBhvr>
                                      <p:to x="100000" y="100000"/>
                                    </p:animScale>
                                    <p:animScale>
                                      <p:cBhvr>
                                        <p:cTn id="249" dur="13">
                                          <p:stCondLst>
                                            <p:cond delay="656"/>
                                          </p:stCondLst>
                                        </p:cTn>
                                        <p:tgtEl>
                                          <p:spTgt spid="3">
                                            <p:txEl>
                                              <p:pRg st="17" end="17"/>
                                            </p:txEl>
                                          </p:spTgt>
                                        </p:tgtEl>
                                      </p:cBhvr>
                                      <p:to x="100000" y="80000"/>
                                    </p:animScale>
                                    <p:animScale>
                                      <p:cBhvr>
                                        <p:cTn id="250" dur="83" decel="50000">
                                          <p:stCondLst>
                                            <p:cond delay="669"/>
                                          </p:stCondLst>
                                        </p:cTn>
                                        <p:tgtEl>
                                          <p:spTgt spid="3">
                                            <p:txEl>
                                              <p:pRg st="17" end="17"/>
                                            </p:txEl>
                                          </p:spTgt>
                                        </p:tgtEl>
                                      </p:cBhvr>
                                      <p:to x="100000" y="100000"/>
                                    </p:animScale>
                                    <p:animScale>
                                      <p:cBhvr>
                                        <p:cTn id="251" dur="13">
                                          <p:stCondLst>
                                            <p:cond delay="821"/>
                                          </p:stCondLst>
                                        </p:cTn>
                                        <p:tgtEl>
                                          <p:spTgt spid="3">
                                            <p:txEl>
                                              <p:pRg st="17" end="17"/>
                                            </p:txEl>
                                          </p:spTgt>
                                        </p:tgtEl>
                                      </p:cBhvr>
                                      <p:to x="100000" y="90000"/>
                                    </p:animScale>
                                    <p:animScale>
                                      <p:cBhvr>
                                        <p:cTn id="252" dur="83" decel="50000">
                                          <p:stCondLst>
                                            <p:cond delay="834"/>
                                          </p:stCondLst>
                                        </p:cTn>
                                        <p:tgtEl>
                                          <p:spTgt spid="3">
                                            <p:txEl>
                                              <p:pRg st="17" end="17"/>
                                            </p:txEl>
                                          </p:spTgt>
                                        </p:tgtEl>
                                      </p:cBhvr>
                                      <p:to x="100000" y="100000"/>
                                    </p:animScale>
                                    <p:animScale>
                                      <p:cBhvr>
                                        <p:cTn id="253" dur="13">
                                          <p:stCondLst>
                                            <p:cond delay="904"/>
                                          </p:stCondLst>
                                        </p:cTn>
                                        <p:tgtEl>
                                          <p:spTgt spid="3">
                                            <p:txEl>
                                              <p:pRg st="17" end="17"/>
                                            </p:txEl>
                                          </p:spTgt>
                                        </p:tgtEl>
                                      </p:cBhvr>
                                      <p:to x="100000" y="95000"/>
                                    </p:animScale>
                                    <p:animScale>
                                      <p:cBhvr>
                                        <p:cTn id="254" dur="83" decel="50000">
                                          <p:stCondLst>
                                            <p:cond delay="917"/>
                                          </p:stCondLst>
                                        </p:cTn>
                                        <p:tgtEl>
                                          <p:spTgt spid="3">
                                            <p:txEl>
                                              <p:pRg st="17" end="17"/>
                                            </p:txEl>
                                          </p:spTgt>
                                        </p:tgtEl>
                                      </p:cBhvr>
                                      <p:to x="100000" y="100000"/>
                                    </p:animScale>
                                  </p:childTnLst>
                                </p:cTn>
                              </p:par>
                            </p:childTnLst>
                          </p:cTn>
                        </p:par>
                      </p:childTnLst>
                    </p:cTn>
                  </p:par>
                  <p:par>
                    <p:cTn id="255" fill="hold">
                      <p:stCondLst>
                        <p:cond delay="indefinite"/>
                      </p:stCondLst>
                      <p:childTnLst>
                        <p:par>
                          <p:cTn id="256" fill="hold">
                            <p:stCondLst>
                              <p:cond delay="0"/>
                            </p:stCondLst>
                            <p:childTnLst>
                              <p:par>
                                <p:cTn id="257" presetID="26" presetClass="entr" presetSubtype="0" fill="hold" grpId="0" nodeType="clickEffect">
                                  <p:stCondLst>
                                    <p:cond delay="0"/>
                                  </p:stCondLst>
                                  <p:childTnLst>
                                    <p:set>
                                      <p:cBhvr>
                                        <p:cTn id="258" dur="1" fill="hold">
                                          <p:stCondLst>
                                            <p:cond delay="0"/>
                                          </p:stCondLst>
                                        </p:cTn>
                                        <p:tgtEl>
                                          <p:spTgt spid="3">
                                            <p:txEl>
                                              <p:pRg st="18" end="18"/>
                                            </p:txEl>
                                          </p:spTgt>
                                        </p:tgtEl>
                                        <p:attrNameLst>
                                          <p:attrName>style.visibility</p:attrName>
                                        </p:attrNameLst>
                                      </p:cBhvr>
                                      <p:to>
                                        <p:strVal val="visible"/>
                                      </p:to>
                                    </p:set>
                                    <p:animEffect transition="in" filter="wipe(down)">
                                      <p:cBhvr>
                                        <p:cTn id="259" dur="290">
                                          <p:stCondLst>
                                            <p:cond delay="0"/>
                                          </p:stCondLst>
                                        </p:cTn>
                                        <p:tgtEl>
                                          <p:spTgt spid="3">
                                            <p:txEl>
                                              <p:pRg st="18" end="18"/>
                                            </p:txEl>
                                          </p:spTgt>
                                        </p:tgtEl>
                                      </p:cBhvr>
                                    </p:animEffect>
                                    <p:anim calcmode="lin" valueType="num">
                                      <p:cBhvr>
                                        <p:cTn id="260" dur="911" tmFilter="0,0; 0.14,0.36; 0.43,0.73; 0.71,0.91; 1.0,1.0">
                                          <p:stCondLst>
                                            <p:cond delay="0"/>
                                          </p:stCondLst>
                                        </p:cTn>
                                        <p:tgtEl>
                                          <p:spTgt spid="3">
                                            <p:txEl>
                                              <p:pRg st="18" end="18"/>
                                            </p:txEl>
                                          </p:spTgt>
                                        </p:tgtEl>
                                        <p:attrNameLst>
                                          <p:attrName>ppt_x</p:attrName>
                                        </p:attrNameLst>
                                      </p:cBhvr>
                                      <p:tavLst>
                                        <p:tav tm="0">
                                          <p:val>
                                            <p:strVal val="#ppt_x-0.25"/>
                                          </p:val>
                                        </p:tav>
                                        <p:tav tm="100000">
                                          <p:val>
                                            <p:strVal val="#ppt_x"/>
                                          </p:val>
                                        </p:tav>
                                      </p:tavLst>
                                    </p:anim>
                                    <p:anim calcmode="lin" valueType="num">
                                      <p:cBhvr>
                                        <p:cTn id="261" dur="332" tmFilter="0.0,0.0; 0.25,0.07; 0.50,0.2; 0.75,0.467; 1.0,1.0">
                                          <p:stCondLst>
                                            <p:cond delay="0"/>
                                          </p:stCondLst>
                                        </p:cTn>
                                        <p:tgtEl>
                                          <p:spTgt spid="3">
                                            <p:txEl>
                                              <p:pRg st="18" end="18"/>
                                            </p:txEl>
                                          </p:spTgt>
                                        </p:tgtEl>
                                        <p:attrNameLst>
                                          <p:attrName>ppt_y</p:attrName>
                                        </p:attrNameLst>
                                      </p:cBhvr>
                                      <p:tavLst>
                                        <p:tav tm="0" fmla="#ppt_y-sin(pi*$)/3">
                                          <p:val>
                                            <p:fltVal val="0.5"/>
                                          </p:val>
                                        </p:tav>
                                        <p:tav tm="100000">
                                          <p:val>
                                            <p:fltVal val="1"/>
                                          </p:val>
                                        </p:tav>
                                      </p:tavLst>
                                    </p:anim>
                                    <p:anim calcmode="lin" valueType="num">
                                      <p:cBhvr>
                                        <p:cTn id="262" dur="332" tmFilter="0, 0; 0.125,0.2665; 0.25,0.4; 0.375,0.465; 0.5,0.5;  0.625,0.535; 0.75,0.6; 0.875,0.7335; 1,1">
                                          <p:stCondLst>
                                            <p:cond delay="332"/>
                                          </p:stCondLst>
                                        </p:cTn>
                                        <p:tgtEl>
                                          <p:spTgt spid="3">
                                            <p:txEl>
                                              <p:pRg st="18" end="18"/>
                                            </p:txEl>
                                          </p:spTgt>
                                        </p:tgtEl>
                                        <p:attrNameLst>
                                          <p:attrName>ppt_y</p:attrName>
                                        </p:attrNameLst>
                                      </p:cBhvr>
                                      <p:tavLst>
                                        <p:tav tm="0" fmla="#ppt_y-sin(pi*$)/9">
                                          <p:val>
                                            <p:fltVal val="0"/>
                                          </p:val>
                                        </p:tav>
                                        <p:tav tm="100000">
                                          <p:val>
                                            <p:fltVal val="1"/>
                                          </p:val>
                                        </p:tav>
                                      </p:tavLst>
                                    </p:anim>
                                    <p:anim calcmode="lin" valueType="num">
                                      <p:cBhvr>
                                        <p:cTn id="263" dur="166" tmFilter="0, 0; 0.125,0.2665; 0.25,0.4; 0.375,0.465; 0.5,0.5;  0.625,0.535; 0.75,0.6; 0.875,0.7335; 1,1">
                                          <p:stCondLst>
                                            <p:cond delay="662"/>
                                          </p:stCondLst>
                                        </p:cTn>
                                        <p:tgtEl>
                                          <p:spTgt spid="3">
                                            <p:txEl>
                                              <p:pRg st="18" end="18"/>
                                            </p:txEl>
                                          </p:spTgt>
                                        </p:tgtEl>
                                        <p:attrNameLst>
                                          <p:attrName>ppt_y</p:attrName>
                                        </p:attrNameLst>
                                      </p:cBhvr>
                                      <p:tavLst>
                                        <p:tav tm="0" fmla="#ppt_y-sin(pi*$)/27">
                                          <p:val>
                                            <p:fltVal val="0"/>
                                          </p:val>
                                        </p:tav>
                                        <p:tav tm="100000">
                                          <p:val>
                                            <p:fltVal val="1"/>
                                          </p:val>
                                        </p:tav>
                                      </p:tavLst>
                                    </p:anim>
                                    <p:anim calcmode="lin" valueType="num">
                                      <p:cBhvr>
                                        <p:cTn id="264" dur="82" tmFilter="0, 0; 0.125,0.2665; 0.25,0.4; 0.375,0.465; 0.5,0.5;  0.625,0.535; 0.75,0.6; 0.875,0.7335; 1,1">
                                          <p:stCondLst>
                                            <p:cond delay="828"/>
                                          </p:stCondLst>
                                        </p:cTn>
                                        <p:tgtEl>
                                          <p:spTgt spid="3">
                                            <p:txEl>
                                              <p:pRg st="18" end="18"/>
                                            </p:txEl>
                                          </p:spTgt>
                                        </p:tgtEl>
                                        <p:attrNameLst>
                                          <p:attrName>ppt_y</p:attrName>
                                        </p:attrNameLst>
                                      </p:cBhvr>
                                      <p:tavLst>
                                        <p:tav tm="0" fmla="#ppt_y-sin(pi*$)/81">
                                          <p:val>
                                            <p:fltVal val="0"/>
                                          </p:val>
                                        </p:tav>
                                        <p:tav tm="100000">
                                          <p:val>
                                            <p:fltVal val="1"/>
                                          </p:val>
                                        </p:tav>
                                      </p:tavLst>
                                    </p:anim>
                                    <p:animScale>
                                      <p:cBhvr>
                                        <p:cTn id="265" dur="13">
                                          <p:stCondLst>
                                            <p:cond delay="325"/>
                                          </p:stCondLst>
                                        </p:cTn>
                                        <p:tgtEl>
                                          <p:spTgt spid="3">
                                            <p:txEl>
                                              <p:pRg st="18" end="18"/>
                                            </p:txEl>
                                          </p:spTgt>
                                        </p:tgtEl>
                                      </p:cBhvr>
                                      <p:to x="100000" y="60000"/>
                                    </p:animScale>
                                    <p:animScale>
                                      <p:cBhvr>
                                        <p:cTn id="266" dur="83" decel="50000">
                                          <p:stCondLst>
                                            <p:cond delay="338"/>
                                          </p:stCondLst>
                                        </p:cTn>
                                        <p:tgtEl>
                                          <p:spTgt spid="3">
                                            <p:txEl>
                                              <p:pRg st="18" end="18"/>
                                            </p:txEl>
                                          </p:spTgt>
                                        </p:tgtEl>
                                      </p:cBhvr>
                                      <p:to x="100000" y="100000"/>
                                    </p:animScale>
                                    <p:animScale>
                                      <p:cBhvr>
                                        <p:cTn id="267" dur="13">
                                          <p:stCondLst>
                                            <p:cond delay="656"/>
                                          </p:stCondLst>
                                        </p:cTn>
                                        <p:tgtEl>
                                          <p:spTgt spid="3">
                                            <p:txEl>
                                              <p:pRg st="18" end="18"/>
                                            </p:txEl>
                                          </p:spTgt>
                                        </p:tgtEl>
                                      </p:cBhvr>
                                      <p:to x="100000" y="80000"/>
                                    </p:animScale>
                                    <p:animScale>
                                      <p:cBhvr>
                                        <p:cTn id="268" dur="83" decel="50000">
                                          <p:stCondLst>
                                            <p:cond delay="669"/>
                                          </p:stCondLst>
                                        </p:cTn>
                                        <p:tgtEl>
                                          <p:spTgt spid="3">
                                            <p:txEl>
                                              <p:pRg st="18" end="18"/>
                                            </p:txEl>
                                          </p:spTgt>
                                        </p:tgtEl>
                                      </p:cBhvr>
                                      <p:to x="100000" y="100000"/>
                                    </p:animScale>
                                    <p:animScale>
                                      <p:cBhvr>
                                        <p:cTn id="269" dur="13">
                                          <p:stCondLst>
                                            <p:cond delay="821"/>
                                          </p:stCondLst>
                                        </p:cTn>
                                        <p:tgtEl>
                                          <p:spTgt spid="3">
                                            <p:txEl>
                                              <p:pRg st="18" end="18"/>
                                            </p:txEl>
                                          </p:spTgt>
                                        </p:tgtEl>
                                      </p:cBhvr>
                                      <p:to x="100000" y="90000"/>
                                    </p:animScale>
                                    <p:animScale>
                                      <p:cBhvr>
                                        <p:cTn id="270" dur="83" decel="50000">
                                          <p:stCondLst>
                                            <p:cond delay="834"/>
                                          </p:stCondLst>
                                        </p:cTn>
                                        <p:tgtEl>
                                          <p:spTgt spid="3">
                                            <p:txEl>
                                              <p:pRg st="18" end="18"/>
                                            </p:txEl>
                                          </p:spTgt>
                                        </p:tgtEl>
                                      </p:cBhvr>
                                      <p:to x="100000" y="100000"/>
                                    </p:animScale>
                                    <p:animScale>
                                      <p:cBhvr>
                                        <p:cTn id="271" dur="13">
                                          <p:stCondLst>
                                            <p:cond delay="904"/>
                                          </p:stCondLst>
                                        </p:cTn>
                                        <p:tgtEl>
                                          <p:spTgt spid="3">
                                            <p:txEl>
                                              <p:pRg st="18" end="18"/>
                                            </p:txEl>
                                          </p:spTgt>
                                        </p:tgtEl>
                                      </p:cBhvr>
                                      <p:to x="100000" y="95000"/>
                                    </p:animScale>
                                    <p:animScale>
                                      <p:cBhvr>
                                        <p:cTn id="272" dur="83" decel="50000">
                                          <p:stCondLst>
                                            <p:cond delay="917"/>
                                          </p:stCondLst>
                                        </p:cTn>
                                        <p:tgtEl>
                                          <p:spTgt spid="3">
                                            <p:txEl>
                                              <p:pRg st="18" end="18"/>
                                            </p:txEl>
                                          </p:spTgt>
                                        </p:tgtEl>
                                      </p:cBhvr>
                                      <p:to x="100000" y="100000"/>
                                    </p:animScale>
                                  </p:childTnLst>
                                </p:cTn>
                              </p:par>
                            </p:childTnLst>
                          </p:cTn>
                        </p:par>
                      </p:childTnLst>
                    </p:cTn>
                  </p:par>
                  <p:par>
                    <p:cTn id="273" fill="hold">
                      <p:stCondLst>
                        <p:cond delay="indefinite"/>
                      </p:stCondLst>
                      <p:childTnLst>
                        <p:par>
                          <p:cTn id="274" fill="hold">
                            <p:stCondLst>
                              <p:cond delay="0"/>
                            </p:stCondLst>
                            <p:childTnLst>
                              <p:par>
                                <p:cTn id="275" presetID="26" presetClass="entr" presetSubtype="0" fill="hold" grpId="0" nodeType="clickEffect">
                                  <p:stCondLst>
                                    <p:cond delay="0"/>
                                  </p:stCondLst>
                                  <p:childTnLst>
                                    <p:set>
                                      <p:cBhvr>
                                        <p:cTn id="276" dur="1" fill="hold">
                                          <p:stCondLst>
                                            <p:cond delay="0"/>
                                          </p:stCondLst>
                                        </p:cTn>
                                        <p:tgtEl>
                                          <p:spTgt spid="3">
                                            <p:txEl>
                                              <p:pRg st="19" end="19"/>
                                            </p:txEl>
                                          </p:spTgt>
                                        </p:tgtEl>
                                        <p:attrNameLst>
                                          <p:attrName>style.visibility</p:attrName>
                                        </p:attrNameLst>
                                      </p:cBhvr>
                                      <p:to>
                                        <p:strVal val="visible"/>
                                      </p:to>
                                    </p:set>
                                    <p:animEffect transition="in" filter="wipe(down)">
                                      <p:cBhvr>
                                        <p:cTn id="277" dur="290">
                                          <p:stCondLst>
                                            <p:cond delay="0"/>
                                          </p:stCondLst>
                                        </p:cTn>
                                        <p:tgtEl>
                                          <p:spTgt spid="3">
                                            <p:txEl>
                                              <p:pRg st="19" end="19"/>
                                            </p:txEl>
                                          </p:spTgt>
                                        </p:tgtEl>
                                      </p:cBhvr>
                                    </p:animEffect>
                                    <p:anim calcmode="lin" valueType="num">
                                      <p:cBhvr>
                                        <p:cTn id="278" dur="911" tmFilter="0,0; 0.14,0.36; 0.43,0.73; 0.71,0.91; 1.0,1.0">
                                          <p:stCondLst>
                                            <p:cond delay="0"/>
                                          </p:stCondLst>
                                        </p:cTn>
                                        <p:tgtEl>
                                          <p:spTgt spid="3">
                                            <p:txEl>
                                              <p:pRg st="19" end="19"/>
                                            </p:txEl>
                                          </p:spTgt>
                                        </p:tgtEl>
                                        <p:attrNameLst>
                                          <p:attrName>ppt_x</p:attrName>
                                        </p:attrNameLst>
                                      </p:cBhvr>
                                      <p:tavLst>
                                        <p:tav tm="0">
                                          <p:val>
                                            <p:strVal val="#ppt_x-0.25"/>
                                          </p:val>
                                        </p:tav>
                                        <p:tav tm="100000">
                                          <p:val>
                                            <p:strVal val="#ppt_x"/>
                                          </p:val>
                                        </p:tav>
                                      </p:tavLst>
                                    </p:anim>
                                    <p:anim calcmode="lin" valueType="num">
                                      <p:cBhvr>
                                        <p:cTn id="279" dur="332" tmFilter="0.0,0.0; 0.25,0.07; 0.50,0.2; 0.75,0.467; 1.0,1.0">
                                          <p:stCondLst>
                                            <p:cond delay="0"/>
                                          </p:stCondLst>
                                        </p:cTn>
                                        <p:tgtEl>
                                          <p:spTgt spid="3">
                                            <p:txEl>
                                              <p:pRg st="19" end="19"/>
                                            </p:txEl>
                                          </p:spTgt>
                                        </p:tgtEl>
                                        <p:attrNameLst>
                                          <p:attrName>ppt_y</p:attrName>
                                        </p:attrNameLst>
                                      </p:cBhvr>
                                      <p:tavLst>
                                        <p:tav tm="0" fmla="#ppt_y-sin(pi*$)/3">
                                          <p:val>
                                            <p:fltVal val="0.5"/>
                                          </p:val>
                                        </p:tav>
                                        <p:tav tm="100000">
                                          <p:val>
                                            <p:fltVal val="1"/>
                                          </p:val>
                                        </p:tav>
                                      </p:tavLst>
                                    </p:anim>
                                    <p:anim calcmode="lin" valueType="num">
                                      <p:cBhvr>
                                        <p:cTn id="280" dur="332" tmFilter="0, 0; 0.125,0.2665; 0.25,0.4; 0.375,0.465; 0.5,0.5;  0.625,0.535; 0.75,0.6; 0.875,0.7335; 1,1">
                                          <p:stCondLst>
                                            <p:cond delay="332"/>
                                          </p:stCondLst>
                                        </p:cTn>
                                        <p:tgtEl>
                                          <p:spTgt spid="3">
                                            <p:txEl>
                                              <p:pRg st="19" end="19"/>
                                            </p:txEl>
                                          </p:spTgt>
                                        </p:tgtEl>
                                        <p:attrNameLst>
                                          <p:attrName>ppt_y</p:attrName>
                                        </p:attrNameLst>
                                      </p:cBhvr>
                                      <p:tavLst>
                                        <p:tav tm="0" fmla="#ppt_y-sin(pi*$)/9">
                                          <p:val>
                                            <p:fltVal val="0"/>
                                          </p:val>
                                        </p:tav>
                                        <p:tav tm="100000">
                                          <p:val>
                                            <p:fltVal val="1"/>
                                          </p:val>
                                        </p:tav>
                                      </p:tavLst>
                                    </p:anim>
                                    <p:anim calcmode="lin" valueType="num">
                                      <p:cBhvr>
                                        <p:cTn id="281" dur="166" tmFilter="0, 0; 0.125,0.2665; 0.25,0.4; 0.375,0.465; 0.5,0.5;  0.625,0.535; 0.75,0.6; 0.875,0.7335; 1,1">
                                          <p:stCondLst>
                                            <p:cond delay="662"/>
                                          </p:stCondLst>
                                        </p:cTn>
                                        <p:tgtEl>
                                          <p:spTgt spid="3">
                                            <p:txEl>
                                              <p:pRg st="19" end="19"/>
                                            </p:txEl>
                                          </p:spTgt>
                                        </p:tgtEl>
                                        <p:attrNameLst>
                                          <p:attrName>ppt_y</p:attrName>
                                        </p:attrNameLst>
                                      </p:cBhvr>
                                      <p:tavLst>
                                        <p:tav tm="0" fmla="#ppt_y-sin(pi*$)/27">
                                          <p:val>
                                            <p:fltVal val="0"/>
                                          </p:val>
                                        </p:tav>
                                        <p:tav tm="100000">
                                          <p:val>
                                            <p:fltVal val="1"/>
                                          </p:val>
                                        </p:tav>
                                      </p:tavLst>
                                    </p:anim>
                                    <p:anim calcmode="lin" valueType="num">
                                      <p:cBhvr>
                                        <p:cTn id="282" dur="82" tmFilter="0, 0; 0.125,0.2665; 0.25,0.4; 0.375,0.465; 0.5,0.5;  0.625,0.535; 0.75,0.6; 0.875,0.7335; 1,1">
                                          <p:stCondLst>
                                            <p:cond delay="828"/>
                                          </p:stCondLst>
                                        </p:cTn>
                                        <p:tgtEl>
                                          <p:spTgt spid="3">
                                            <p:txEl>
                                              <p:pRg st="19" end="19"/>
                                            </p:txEl>
                                          </p:spTgt>
                                        </p:tgtEl>
                                        <p:attrNameLst>
                                          <p:attrName>ppt_y</p:attrName>
                                        </p:attrNameLst>
                                      </p:cBhvr>
                                      <p:tavLst>
                                        <p:tav tm="0" fmla="#ppt_y-sin(pi*$)/81">
                                          <p:val>
                                            <p:fltVal val="0"/>
                                          </p:val>
                                        </p:tav>
                                        <p:tav tm="100000">
                                          <p:val>
                                            <p:fltVal val="1"/>
                                          </p:val>
                                        </p:tav>
                                      </p:tavLst>
                                    </p:anim>
                                    <p:animScale>
                                      <p:cBhvr>
                                        <p:cTn id="283" dur="13">
                                          <p:stCondLst>
                                            <p:cond delay="325"/>
                                          </p:stCondLst>
                                        </p:cTn>
                                        <p:tgtEl>
                                          <p:spTgt spid="3">
                                            <p:txEl>
                                              <p:pRg st="19" end="19"/>
                                            </p:txEl>
                                          </p:spTgt>
                                        </p:tgtEl>
                                      </p:cBhvr>
                                      <p:to x="100000" y="60000"/>
                                    </p:animScale>
                                    <p:animScale>
                                      <p:cBhvr>
                                        <p:cTn id="284" dur="83" decel="50000">
                                          <p:stCondLst>
                                            <p:cond delay="338"/>
                                          </p:stCondLst>
                                        </p:cTn>
                                        <p:tgtEl>
                                          <p:spTgt spid="3">
                                            <p:txEl>
                                              <p:pRg st="19" end="19"/>
                                            </p:txEl>
                                          </p:spTgt>
                                        </p:tgtEl>
                                      </p:cBhvr>
                                      <p:to x="100000" y="100000"/>
                                    </p:animScale>
                                    <p:animScale>
                                      <p:cBhvr>
                                        <p:cTn id="285" dur="13">
                                          <p:stCondLst>
                                            <p:cond delay="656"/>
                                          </p:stCondLst>
                                        </p:cTn>
                                        <p:tgtEl>
                                          <p:spTgt spid="3">
                                            <p:txEl>
                                              <p:pRg st="19" end="19"/>
                                            </p:txEl>
                                          </p:spTgt>
                                        </p:tgtEl>
                                      </p:cBhvr>
                                      <p:to x="100000" y="80000"/>
                                    </p:animScale>
                                    <p:animScale>
                                      <p:cBhvr>
                                        <p:cTn id="286" dur="83" decel="50000">
                                          <p:stCondLst>
                                            <p:cond delay="669"/>
                                          </p:stCondLst>
                                        </p:cTn>
                                        <p:tgtEl>
                                          <p:spTgt spid="3">
                                            <p:txEl>
                                              <p:pRg st="19" end="19"/>
                                            </p:txEl>
                                          </p:spTgt>
                                        </p:tgtEl>
                                      </p:cBhvr>
                                      <p:to x="100000" y="100000"/>
                                    </p:animScale>
                                    <p:animScale>
                                      <p:cBhvr>
                                        <p:cTn id="287" dur="13">
                                          <p:stCondLst>
                                            <p:cond delay="821"/>
                                          </p:stCondLst>
                                        </p:cTn>
                                        <p:tgtEl>
                                          <p:spTgt spid="3">
                                            <p:txEl>
                                              <p:pRg st="19" end="19"/>
                                            </p:txEl>
                                          </p:spTgt>
                                        </p:tgtEl>
                                      </p:cBhvr>
                                      <p:to x="100000" y="90000"/>
                                    </p:animScale>
                                    <p:animScale>
                                      <p:cBhvr>
                                        <p:cTn id="288" dur="83" decel="50000">
                                          <p:stCondLst>
                                            <p:cond delay="834"/>
                                          </p:stCondLst>
                                        </p:cTn>
                                        <p:tgtEl>
                                          <p:spTgt spid="3">
                                            <p:txEl>
                                              <p:pRg st="19" end="19"/>
                                            </p:txEl>
                                          </p:spTgt>
                                        </p:tgtEl>
                                      </p:cBhvr>
                                      <p:to x="100000" y="100000"/>
                                    </p:animScale>
                                    <p:animScale>
                                      <p:cBhvr>
                                        <p:cTn id="289" dur="13">
                                          <p:stCondLst>
                                            <p:cond delay="904"/>
                                          </p:stCondLst>
                                        </p:cTn>
                                        <p:tgtEl>
                                          <p:spTgt spid="3">
                                            <p:txEl>
                                              <p:pRg st="19" end="19"/>
                                            </p:txEl>
                                          </p:spTgt>
                                        </p:tgtEl>
                                      </p:cBhvr>
                                      <p:to x="100000" y="95000"/>
                                    </p:animScale>
                                    <p:animScale>
                                      <p:cBhvr>
                                        <p:cTn id="290" dur="83" decel="50000">
                                          <p:stCondLst>
                                            <p:cond delay="917"/>
                                          </p:stCondLst>
                                        </p:cTn>
                                        <p:tgtEl>
                                          <p:spTgt spid="3">
                                            <p:txEl>
                                              <p:pRg st="19" end="19"/>
                                            </p:txEl>
                                          </p:spTgt>
                                        </p:tgtEl>
                                      </p:cBhvr>
                                      <p:to x="100000" y="100000"/>
                                    </p:animScale>
                                  </p:childTnLst>
                                </p:cTn>
                              </p:par>
                            </p:childTnLst>
                          </p:cTn>
                        </p:par>
                      </p:childTnLst>
                    </p:cTn>
                  </p:par>
                  <p:par>
                    <p:cTn id="291" fill="hold">
                      <p:stCondLst>
                        <p:cond delay="indefinite"/>
                      </p:stCondLst>
                      <p:childTnLst>
                        <p:par>
                          <p:cTn id="292" fill="hold">
                            <p:stCondLst>
                              <p:cond delay="0"/>
                            </p:stCondLst>
                            <p:childTnLst>
                              <p:par>
                                <p:cTn id="293" presetID="26" presetClass="entr" presetSubtype="0" fill="hold" grpId="0" nodeType="clickEffect">
                                  <p:stCondLst>
                                    <p:cond delay="0"/>
                                  </p:stCondLst>
                                  <p:childTnLst>
                                    <p:set>
                                      <p:cBhvr>
                                        <p:cTn id="294" dur="1" fill="hold">
                                          <p:stCondLst>
                                            <p:cond delay="0"/>
                                          </p:stCondLst>
                                        </p:cTn>
                                        <p:tgtEl>
                                          <p:spTgt spid="3">
                                            <p:txEl>
                                              <p:pRg st="20" end="20"/>
                                            </p:txEl>
                                          </p:spTgt>
                                        </p:tgtEl>
                                        <p:attrNameLst>
                                          <p:attrName>style.visibility</p:attrName>
                                        </p:attrNameLst>
                                      </p:cBhvr>
                                      <p:to>
                                        <p:strVal val="visible"/>
                                      </p:to>
                                    </p:set>
                                    <p:animEffect transition="in" filter="wipe(down)">
                                      <p:cBhvr>
                                        <p:cTn id="295" dur="290">
                                          <p:stCondLst>
                                            <p:cond delay="0"/>
                                          </p:stCondLst>
                                        </p:cTn>
                                        <p:tgtEl>
                                          <p:spTgt spid="3">
                                            <p:txEl>
                                              <p:pRg st="20" end="20"/>
                                            </p:txEl>
                                          </p:spTgt>
                                        </p:tgtEl>
                                      </p:cBhvr>
                                    </p:animEffect>
                                    <p:anim calcmode="lin" valueType="num">
                                      <p:cBhvr>
                                        <p:cTn id="296" dur="911" tmFilter="0,0; 0.14,0.36; 0.43,0.73; 0.71,0.91; 1.0,1.0">
                                          <p:stCondLst>
                                            <p:cond delay="0"/>
                                          </p:stCondLst>
                                        </p:cTn>
                                        <p:tgtEl>
                                          <p:spTgt spid="3">
                                            <p:txEl>
                                              <p:pRg st="20" end="20"/>
                                            </p:txEl>
                                          </p:spTgt>
                                        </p:tgtEl>
                                        <p:attrNameLst>
                                          <p:attrName>ppt_x</p:attrName>
                                        </p:attrNameLst>
                                      </p:cBhvr>
                                      <p:tavLst>
                                        <p:tav tm="0">
                                          <p:val>
                                            <p:strVal val="#ppt_x-0.25"/>
                                          </p:val>
                                        </p:tav>
                                        <p:tav tm="100000">
                                          <p:val>
                                            <p:strVal val="#ppt_x"/>
                                          </p:val>
                                        </p:tav>
                                      </p:tavLst>
                                    </p:anim>
                                    <p:anim calcmode="lin" valueType="num">
                                      <p:cBhvr>
                                        <p:cTn id="297" dur="332" tmFilter="0.0,0.0; 0.25,0.07; 0.50,0.2; 0.75,0.467; 1.0,1.0">
                                          <p:stCondLst>
                                            <p:cond delay="0"/>
                                          </p:stCondLst>
                                        </p:cTn>
                                        <p:tgtEl>
                                          <p:spTgt spid="3">
                                            <p:txEl>
                                              <p:pRg st="20" end="20"/>
                                            </p:txEl>
                                          </p:spTgt>
                                        </p:tgtEl>
                                        <p:attrNameLst>
                                          <p:attrName>ppt_y</p:attrName>
                                        </p:attrNameLst>
                                      </p:cBhvr>
                                      <p:tavLst>
                                        <p:tav tm="0" fmla="#ppt_y-sin(pi*$)/3">
                                          <p:val>
                                            <p:fltVal val="0.5"/>
                                          </p:val>
                                        </p:tav>
                                        <p:tav tm="100000">
                                          <p:val>
                                            <p:fltVal val="1"/>
                                          </p:val>
                                        </p:tav>
                                      </p:tavLst>
                                    </p:anim>
                                    <p:anim calcmode="lin" valueType="num">
                                      <p:cBhvr>
                                        <p:cTn id="298" dur="332" tmFilter="0, 0; 0.125,0.2665; 0.25,0.4; 0.375,0.465; 0.5,0.5;  0.625,0.535; 0.75,0.6; 0.875,0.7335; 1,1">
                                          <p:stCondLst>
                                            <p:cond delay="332"/>
                                          </p:stCondLst>
                                        </p:cTn>
                                        <p:tgtEl>
                                          <p:spTgt spid="3">
                                            <p:txEl>
                                              <p:pRg st="20" end="20"/>
                                            </p:txEl>
                                          </p:spTgt>
                                        </p:tgtEl>
                                        <p:attrNameLst>
                                          <p:attrName>ppt_y</p:attrName>
                                        </p:attrNameLst>
                                      </p:cBhvr>
                                      <p:tavLst>
                                        <p:tav tm="0" fmla="#ppt_y-sin(pi*$)/9">
                                          <p:val>
                                            <p:fltVal val="0"/>
                                          </p:val>
                                        </p:tav>
                                        <p:tav tm="100000">
                                          <p:val>
                                            <p:fltVal val="1"/>
                                          </p:val>
                                        </p:tav>
                                      </p:tavLst>
                                    </p:anim>
                                    <p:anim calcmode="lin" valueType="num">
                                      <p:cBhvr>
                                        <p:cTn id="299" dur="166" tmFilter="0, 0; 0.125,0.2665; 0.25,0.4; 0.375,0.465; 0.5,0.5;  0.625,0.535; 0.75,0.6; 0.875,0.7335; 1,1">
                                          <p:stCondLst>
                                            <p:cond delay="662"/>
                                          </p:stCondLst>
                                        </p:cTn>
                                        <p:tgtEl>
                                          <p:spTgt spid="3">
                                            <p:txEl>
                                              <p:pRg st="20" end="20"/>
                                            </p:txEl>
                                          </p:spTgt>
                                        </p:tgtEl>
                                        <p:attrNameLst>
                                          <p:attrName>ppt_y</p:attrName>
                                        </p:attrNameLst>
                                      </p:cBhvr>
                                      <p:tavLst>
                                        <p:tav tm="0" fmla="#ppt_y-sin(pi*$)/27">
                                          <p:val>
                                            <p:fltVal val="0"/>
                                          </p:val>
                                        </p:tav>
                                        <p:tav tm="100000">
                                          <p:val>
                                            <p:fltVal val="1"/>
                                          </p:val>
                                        </p:tav>
                                      </p:tavLst>
                                    </p:anim>
                                    <p:anim calcmode="lin" valueType="num">
                                      <p:cBhvr>
                                        <p:cTn id="300" dur="82" tmFilter="0, 0; 0.125,0.2665; 0.25,0.4; 0.375,0.465; 0.5,0.5;  0.625,0.535; 0.75,0.6; 0.875,0.7335; 1,1">
                                          <p:stCondLst>
                                            <p:cond delay="828"/>
                                          </p:stCondLst>
                                        </p:cTn>
                                        <p:tgtEl>
                                          <p:spTgt spid="3">
                                            <p:txEl>
                                              <p:pRg st="20" end="20"/>
                                            </p:txEl>
                                          </p:spTgt>
                                        </p:tgtEl>
                                        <p:attrNameLst>
                                          <p:attrName>ppt_y</p:attrName>
                                        </p:attrNameLst>
                                      </p:cBhvr>
                                      <p:tavLst>
                                        <p:tav tm="0" fmla="#ppt_y-sin(pi*$)/81">
                                          <p:val>
                                            <p:fltVal val="0"/>
                                          </p:val>
                                        </p:tav>
                                        <p:tav tm="100000">
                                          <p:val>
                                            <p:fltVal val="1"/>
                                          </p:val>
                                        </p:tav>
                                      </p:tavLst>
                                    </p:anim>
                                    <p:animScale>
                                      <p:cBhvr>
                                        <p:cTn id="301" dur="13">
                                          <p:stCondLst>
                                            <p:cond delay="325"/>
                                          </p:stCondLst>
                                        </p:cTn>
                                        <p:tgtEl>
                                          <p:spTgt spid="3">
                                            <p:txEl>
                                              <p:pRg st="20" end="20"/>
                                            </p:txEl>
                                          </p:spTgt>
                                        </p:tgtEl>
                                      </p:cBhvr>
                                      <p:to x="100000" y="60000"/>
                                    </p:animScale>
                                    <p:animScale>
                                      <p:cBhvr>
                                        <p:cTn id="302" dur="83" decel="50000">
                                          <p:stCondLst>
                                            <p:cond delay="338"/>
                                          </p:stCondLst>
                                        </p:cTn>
                                        <p:tgtEl>
                                          <p:spTgt spid="3">
                                            <p:txEl>
                                              <p:pRg st="20" end="20"/>
                                            </p:txEl>
                                          </p:spTgt>
                                        </p:tgtEl>
                                      </p:cBhvr>
                                      <p:to x="100000" y="100000"/>
                                    </p:animScale>
                                    <p:animScale>
                                      <p:cBhvr>
                                        <p:cTn id="303" dur="13">
                                          <p:stCondLst>
                                            <p:cond delay="656"/>
                                          </p:stCondLst>
                                        </p:cTn>
                                        <p:tgtEl>
                                          <p:spTgt spid="3">
                                            <p:txEl>
                                              <p:pRg st="20" end="20"/>
                                            </p:txEl>
                                          </p:spTgt>
                                        </p:tgtEl>
                                      </p:cBhvr>
                                      <p:to x="100000" y="80000"/>
                                    </p:animScale>
                                    <p:animScale>
                                      <p:cBhvr>
                                        <p:cTn id="304" dur="83" decel="50000">
                                          <p:stCondLst>
                                            <p:cond delay="669"/>
                                          </p:stCondLst>
                                        </p:cTn>
                                        <p:tgtEl>
                                          <p:spTgt spid="3">
                                            <p:txEl>
                                              <p:pRg st="20" end="20"/>
                                            </p:txEl>
                                          </p:spTgt>
                                        </p:tgtEl>
                                      </p:cBhvr>
                                      <p:to x="100000" y="100000"/>
                                    </p:animScale>
                                    <p:animScale>
                                      <p:cBhvr>
                                        <p:cTn id="305" dur="13">
                                          <p:stCondLst>
                                            <p:cond delay="821"/>
                                          </p:stCondLst>
                                        </p:cTn>
                                        <p:tgtEl>
                                          <p:spTgt spid="3">
                                            <p:txEl>
                                              <p:pRg st="20" end="20"/>
                                            </p:txEl>
                                          </p:spTgt>
                                        </p:tgtEl>
                                      </p:cBhvr>
                                      <p:to x="100000" y="90000"/>
                                    </p:animScale>
                                    <p:animScale>
                                      <p:cBhvr>
                                        <p:cTn id="306" dur="83" decel="50000">
                                          <p:stCondLst>
                                            <p:cond delay="834"/>
                                          </p:stCondLst>
                                        </p:cTn>
                                        <p:tgtEl>
                                          <p:spTgt spid="3">
                                            <p:txEl>
                                              <p:pRg st="20" end="20"/>
                                            </p:txEl>
                                          </p:spTgt>
                                        </p:tgtEl>
                                      </p:cBhvr>
                                      <p:to x="100000" y="100000"/>
                                    </p:animScale>
                                    <p:animScale>
                                      <p:cBhvr>
                                        <p:cTn id="307" dur="13">
                                          <p:stCondLst>
                                            <p:cond delay="904"/>
                                          </p:stCondLst>
                                        </p:cTn>
                                        <p:tgtEl>
                                          <p:spTgt spid="3">
                                            <p:txEl>
                                              <p:pRg st="20" end="20"/>
                                            </p:txEl>
                                          </p:spTgt>
                                        </p:tgtEl>
                                      </p:cBhvr>
                                      <p:to x="100000" y="95000"/>
                                    </p:animScale>
                                    <p:animScale>
                                      <p:cBhvr>
                                        <p:cTn id="308" dur="83" decel="50000">
                                          <p:stCondLst>
                                            <p:cond delay="917"/>
                                          </p:stCondLst>
                                        </p:cTn>
                                        <p:tgtEl>
                                          <p:spTgt spid="3">
                                            <p:txEl>
                                              <p:pRg st="20" end="20"/>
                                            </p:txEl>
                                          </p:spTgt>
                                        </p:tgtEl>
                                      </p:cBhvr>
                                      <p:to x="100000" y="100000"/>
                                    </p:animScale>
                                  </p:childTnLst>
                                </p:cTn>
                              </p:par>
                            </p:childTnLst>
                          </p:cTn>
                        </p:par>
                      </p:childTnLst>
                    </p:cTn>
                  </p:par>
                  <p:par>
                    <p:cTn id="309" fill="hold">
                      <p:stCondLst>
                        <p:cond delay="indefinite"/>
                      </p:stCondLst>
                      <p:childTnLst>
                        <p:par>
                          <p:cTn id="310" fill="hold">
                            <p:stCondLst>
                              <p:cond delay="0"/>
                            </p:stCondLst>
                            <p:childTnLst>
                              <p:par>
                                <p:cTn id="311" presetID="26" presetClass="entr" presetSubtype="0" fill="hold" grpId="0" nodeType="clickEffect">
                                  <p:stCondLst>
                                    <p:cond delay="0"/>
                                  </p:stCondLst>
                                  <p:childTnLst>
                                    <p:set>
                                      <p:cBhvr>
                                        <p:cTn id="312" dur="1" fill="hold">
                                          <p:stCondLst>
                                            <p:cond delay="0"/>
                                          </p:stCondLst>
                                        </p:cTn>
                                        <p:tgtEl>
                                          <p:spTgt spid="3">
                                            <p:txEl>
                                              <p:pRg st="21" end="21"/>
                                            </p:txEl>
                                          </p:spTgt>
                                        </p:tgtEl>
                                        <p:attrNameLst>
                                          <p:attrName>style.visibility</p:attrName>
                                        </p:attrNameLst>
                                      </p:cBhvr>
                                      <p:to>
                                        <p:strVal val="visible"/>
                                      </p:to>
                                    </p:set>
                                    <p:animEffect transition="in" filter="wipe(down)">
                                      <p:cBhvr>
                                        <p:cTn id="313" dur="290">
                                          <p:stCondLst>
                                            <p:cond delay="0"/>
                                          </p:stCondLst>
                                        </p:cTn>
                                        <p:tgtEl>
                                          <p:spTgt spid="3">
                                            <p:txEl>
                                              <p:pRg st="21" end="21"/>
                                            </p:txEl>
                                          </p:spTgt>
                                        </p:tgtEl>
                                      </p:cBhvr>
                                    </p:animEffect>
                                    <p:anim calcmode="lin" valueType="num">
                                      <p:cBhvr>
                                        <p:cTn id="314" dur="911" tmFilter="0,0; 0.14,0.36; 0.43,0.73; 0.71,0.91; 1.0,1.0">
                                          <p:stCondLst>
                                            <p:cond delay="0"/>
                                          </p:stCondLst>
                                        </p:cTn>
                                        <p:tgtEl>
                                          <p:spTgt spid="3">
                                            <p:txEl>
                                              <p:pRg st="21" end="21"/>
                                            </p:txEl>
                                          </p:spTgt>
                                        </p:tgtEl>
                                        <p:attrNameLst>
                                          <p:attrName>ppt_x</p:attrName>
                                        </p:attrNameLst>
                                      </p:cBhvr>
                                      <p:tavLst>
                                        <p:tav tm="0">
                                          <p:val>
                                            <p:strVal val="#ppt_x-0.25"/>
                                          </p:val>
                                        </p:tav>
                                        <p:tav tm="100000">
                                          <p:val>
                                            <p:strVal val="#ppt_x"/>
                                          </p:val>
                                        </p:tav>
                                      </p:tavLst>
                                    </p:anim>
                                    <p:anim calcmode="lin" valueType="num">
                                      <p:cBhvr>
                                        <p:cTn id="315" dur="332" tmFilter="0.0,0.0; 0.25,0.07; 0.50,0.2; 0.75,0.467; 1.0,1.0">
                                          <p:stCondLst>
                                            <p:cond delay="0"/>
                                          </p:stCondLst>
                                        </p:cTn>
                                        <p:tgtEl>
                                          <p:spTgt spid="3">
                                            <p:txEl>
                                              <p:pRg st="21" end="21"/>
                                            </p:txEl>
                                          </p:spTgt>
                                        </p:tgtEl>
                                        <p:attrNameLst>
                                          <p:attrName>ppt_y</p:attrName>
                                        </p:attrNameLst>
                                      </p:cBhvr>
                                      <p:tavLst>
                                        <p:tav tm="0" fmla="#ppt_y-sin(pi*$)/3">
                                          <p:val>
                                            <p:fltVal val="0.5"/>
                                          </p:val>
                                        </p:tav>
                                        <p:tav tm="100000">
                                          <p:val>
                                            <p:fltVal val="1"/>
                                          </p:val>
                                        </p:tav>
                                      </p:tavLst>
                                    </p:anim>
                                    <p:anim calcmode="lin" valueType="num">
                                      <p:cBhvr>
                                        <p:cTn id="316" dur="332" tmFilter="0, 0; 0.125,0.2665; 0.25,0.4; 0.375,0.465; 0.5,0.5;  0.625,0.535; 0.75,0.6; 0.875,0.7335; 1,1">
                                          <p:stCondLst>
                                            <p:cond delay="332"/>
                                          </p:stCondLst>
                                        </p:cTn>
                                        <p:tgtEl>
                                          <p:spTgt spid="3">
                                            <p:txEl>
                                              <p:pRg st="21" end="21"/>
                                            </p:txEl>
                                          </p:spTgt>
                                        </p:tgtEl>
                                        <p:attrNameLst>
                                          <p:attrName>ppt_y</p:attrName>
                                        </p:attrNameLst>
                                      </p:cBhvr>
                                      <p:tavLst>
                                        <p:tav tm="0" fmla="#ppt_y-sin(pi*$)/9">
                                          <p:val>
                                            <p:fltVal val="0"/>
                                          </p:val>
                                        </p:tav>
                                        <p:tav tm="100000">
                                          <p:val>
                                            <p:fltVal val="1"/>
                                          </p:val>
                                        </p:tav>
                                      </p:tavLst>
                                    </p:anim>
                                    <p:anim calcmode="lin" valueType="num">
                                      <p:cBhvr>
                                        <p:cTn id="317" dur="166" tmFilter="0, 0; 0.125,0.2665; 0.25,0.4; 0.375,0.465; 0.5,0.5;  0.625,0.535; 0.75,0.6; 0.875,0.7335; 1,1">
                                          <p:stCondLst>
                                            <p:cond delay="662"/>
                                          </p:stCondLst>
                                        </p:cTn>
                                        <p:tgtEl>
                                          <p:spTgt spid="3">
                                            <p:txEl>
                                              <p:pRg st="21" end="21"/>
                                            </p:txEl>
                                          </p:spTgt>
                                        </p:tgtEl>
                                        <p:attrNameLst>
                                          <p:attrName>ppt_y</p:attrName>
                                        </p:attrNameLst>
                                      </p:cBhvr>
                                      <p:tavLst>
                                        <p:tav tm="0" fmla="#ppt_y-sin(pi*$)/27">
                                          <p:val>
                                            <p:fltVal val="0"/>
                                          </p:val>
                                        </p:tav>
                                        <p:tav tm="100000">
                                          <p:val>
                                            <p:fltVal val="1"/>
                                          </p:val>
                                        </p:tav>
                                      </p:tavLst>
                                    </p:anim>
                                    <p:anim calcmode="lin" valueType="num">
                                      <p:cBhvr>
                                        <p:cTn id="318" dur="82" tmFilter="0, 0; 0.125,0.2665; 0.25,0.4; 0.375,0.465; 0.5,0.5;  0.625,0.535; 0.75,0.6; 0.875,0.7335; 1,1">
                                          <p:stCondLst>
                                            <p:cond delay="828"/>
                                          </p:stCondLst>
                                        </p:cTn>
                                        <p:tgtEl>
                                          <p:spTgt spid="3">
                                            <p:txEl>
                                              <p:pRg st="21" end="21"/>
                                            </p:txEl>
                                          </p:spTgt>
                                        </p:tgtEl>
                                        <p:attrNameLst>
                                          <p:attrName>ppt_y</p:attrName>
                                        </p:attrNameLst>
                                      </p:cBhvr>
                                      <p:tavLst>
                                        <p:tav tm="0" fmla="#ppt_y-sin(pi*$)/81">
                                          <p:val>
                                            <p:fltVal val="0"/>
                                          </p:val>
                                        </p:tav>
                                        <p:tav tm="100000">
                                          <p:val>
                                            <p:fltVal val="1"/>
                                          </p:val>
                                        </p:tav>
                                      </p:tavLst>
                                    </p:anim>
                                    <p:animScale>
                                      <p:cBhvr>
                                        <p:cTn id="319" dur="13">
                                          <p:stCondLst>
                                            <p:cond delay="325"/>
                                          </p:stCondLst>
                                        </p:cTn>
                                        <p:tgtEl>
                                          <p:spTgt spid="3">
                                            <p:txEl>
                                              <p:pRg st="21" end="21"/>
                                            </p:txEl>
                                          </p:spTgt>
                                        </p:tgtEl>
                                      </p:cBhvr>
                                      <p:to x="100000" y="60000"/>
                                    </p:animScale>
                                    <p:animScale>
                                      <p:cBhvr>
                                        <p:cTn id="320" dur="83" decel="50000">
                                          <p:stCondLst>
                                            <p:cond delay="338"/>
                                          </p:stCondLst>
                                        </p:cTn>
                                        <p:tgtEl>
                                          <p:spTgt spid="3">
                                            <p:txEl>
                                              <p:pRg st="21" end="21"/>
                                            </p:txEl>
                                          </p:spTgt>
                                        </p:tgtEl>
                                      </p:cBhvr>
                                      <p:to x="100000" y="100000"/>
                                    </p:animScale>
                                    <p:animScale>
                                      <p:cBhvr>
                                        <p:cTn id="321" dur="13">
                                          <p:stCondLst>
                                            <p:cond delay="656"/>
                                          </p:stCondLst>
                                        </p:cTn>
                                        <p:tgtEl>
                                          <p:spTgt spid="3">
                                            <p:txEl>
                                              <p:pRg st="21" end="21"/>
                                            </p:txEl>
                                          </p:spTgt>
                                        </p:tgtEl>
                                      </p:cBhvr>
                                      <p:to x="100000" y="80000"/>
                                    </p:animScale>
                                    <p:animScale>
                                      <p:cBhvr>
                                        <p:cTn id="322" dur="83" decel="50000">
                                          <p:stCondLst>
                                            <p:cond delay="669"/>
                                          </p:stCondLst>
                                        </p:cTn>
                                        <p:tgtEl>
                                          <p:spTgt spid="3">
                                            <p:txEl>
                                              <p:pRg st="21" end="21"/>
                                            </p:txEl>
                                          </p:spTgt>
                                        </p:tgtEl>
                                      </p:cBhvr>
                                      <p:to x="100000" y="100000"/>
                                    </p:animScale>
                                    <p:animScale>
                                      <p:cBhvr>
                                        <p:cTn id="323" dur="13">
                                          <p:stCondLst>
                                            <p:cond delay="821"/>
                                          </p:stCondLst>
                                        </p:cTn>
                                        <p:tgtEl>
                                          <p:spTgt spid="3">
                                            <p:txEl>
                                              <p:pRg st="21" end="21"/>
                                            </p:txEl>
                                          </p:spTgt>
                                        </p:tgtEl>
                                      </p:cBhvr>
                                      <p:to x="100000" y="90000"/>
                                    </p:animScale>
                                    <p:animScale>
                                      <p:cBhvr>
                                        <p:cTn id="324" dur="83" decel="50000">
                                          <p:stCondLst>
                                            <p:cond delay="834"/>
                                          </p:stCondLst>
                                        </p:cTn>
                                        <p:tgtEl>
                                          <p:spTgt spid="3">
                                            <p:txEl>
                                              <p:pRg st="21" end="21"/>
                                            </p:txEl>
                                          </p:spTgt>
                                        </p:tgtEl>
                                      </p:cBhvr>
                                      <p:to x="100000" y="100000"/>
                                    </p:animScale>
                                    <p:animScale>
                                      <p:cBhvr>
                                        <p:cTn id="325" dur="13">
                                          <p:stCondLst>
                                            <p:cond delay="904"/>
                                          </p:stCondLst>
                                        </p:cTn>
                                        <p:tgtEl>
                                          <p:spTgt spid="3">
                                            <p:txEl>
                                              <p:pRg st="21" end="21"/>
                                            </p:txEl>
                                          </p:spTgt>
                                        </p:tgtEl>
                                      </p:cBhvr>
                                      <p:to x="100000" y="95000"/>
                                    </p:animScale>
                                    <p:animScale>
                                      <p:cBhvr>
                                        <p:cTn id="326" dur="83" decel="50000">
                                          <p:stCondLst>
                                            <p:cond delay="917"/>
                                          </p:stCondLst>
                                        </p:cTn>
                                        <p:tgtEl>
                                          <p:spTgt spid="3">
                                            <p:txEl>
                                              <p:pRg st="21" end="2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87379" y="786066"/>
            <a:ext cx="7341080" cy="5125159"/>
          </a:xfrm>
        </p:spPr>
        <p:txBody>
          <a:bodyPr>
            <a:normAutofit fontScale="92500"/>
          </a:bodyPr>
          <a:lstStyle/>
          <a:p>
            <a:pPr indent="0" algn="ctr">
              <a:buNone/>
            </a:pP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Türkçedeki zarf-fiil eklerinden en çok kullanılanı, bağlaç </a:t>
            </a:r>
            <a:r>
              <a:rPr lang="tr-TR" sz="3600" dirty="0" err="1" smtClean="0">
                <a:latin typeface="Times New Roman" panose="02020603050405020304" pitchFamily="18" charset="0"/>
                <a:ea typeface="Times New Roman" panose="02020603050405020304" pitchFamily="18" charset="0"/>
                <a:cs typeface="Traditional Arabic" panose="02020603050405020304" pitchFamily="18" charset="-78"/>
              </a:rPr>
              <a:t>sîgası</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olan ektir. Bunlar, ünsüz ses ile biten fiil köklerinin sonunda gelen (-</a:t>
            </a:r>
            <a:r>
              <a:rPr lang="tr-TR" sz="3600" b="1" i="1" dirty="0" err="1">
                <a:latin typeface="Times New Roman" panose="02020603050405020304" pitchFamily="18" charset="0"/>
                <a:ea typeface="Times New Roman" panose="02020603050405020304" pitchFamily="18" charset="0"/>
                <a:cs typeface="Traditional Arabic" panose="02020603050405020304" pitchFamily="18" charset="-78"/>
              </a:rPr>
              <a:t>ıp</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b="1" i="1" dirty="0">
                <a:latin typeface="Times New Roman" panose="02020603050405020304" pitchFamily="18" charset="0"/>
                <a:ea typeface="Times New Roman" panose="02020603050405020304" pitchFamily="18" charset="0"/>
                <a:cs typeface="Traditional Arabic" panose="02020603050405020304" pitchFamily="18" charset="-78"/>
              </a:rPr>
              <a:t>ip</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b="1" i="1" dirty="0" err="1">
                <a:latin typeface="Times New Roman" panose="02020603050405020304" pitchFamily="18" charset="0"/>
                <a:ea typeface="Times New Roman" panose="02020603050405020304" pitchFamily="18" charset="0"/>
                <a:cs typeface="Traditional Arabic" panose="02020603050405020304" pitchFamily="18" charset="-78"/>
              </a:rPr>
              <a:t>up</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ve -</a:t>
            </a:r>
            <a:r>
              <a:rPr lang="tr-TR" sz="3600" b="1" i="1" dirty="0" err="1">
                <a:latin typeface="Times New Roman" panose="02020603050405020304" pitchFamily="18" charset="0"/>
                <a:ea typeface="Times New Roman" panose="02020603050405020304" pitchFamily="18" charset="0"/>
                <a:cs typeface="Traditional Arabic" panose="02020603050405020304" pitchFamily="18" charset="-78"/>
              </a:rPr>
              <a:t>üp</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ünlü sesle biten fiil köklerinin sonunda gelen </a:t>
            </a:r>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b="1" i="1" dirty="0" err="1">
                <a:latin typeface="Times New Roman" panose="02020603050405020304" pitchFamily="18" charset="0"/>
                <a:ea typeface="Times New Roman" panose="02020603050405020304" pitchFamily="18" charset="0"/>
                <a:cs typeface="Traditional Arabic" panose="02020603050405020304" pitchFamily="18" charset="-78"/>
              </a:rPr>
              <a:t>yıp</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b="1" i="1" dirty="0" err="1">
                <a:latin typeface="Times New Roman" panose="02020603050405020304" pitchFamily="18" charset="0"/>
                <a:ea typeface="Times New Roman" panose="02020603050405020304" pitchFamily="18" charset="0"/>
                <a:cs typeface="Traditional Arabic" panose="02020603050405020304" pitchFamily="18" charset="-78"/>
              </a:rPr>
              <a:t>yip</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b="1" i="1" dirty="0" err="1">
                <a:latin typeface="Times New Roman" panose="02020603050405020304" pitchFamily="18" charset="0"/>
                <a:ea typeface="Times New Roman" panose="02020603050405020304" pitchFamily="18" charset="0"/>
                <a:cs typeface="Traditional Arabic" panose="02020603050405020304" pitchFamily="18" charset="-78"/>
              </a:rPr>
              <a:t>yup</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ve -</a:t>
            </a:r>
            <a:r>
              <a:rPr lang="tr-TR" sz="3600" b="1" i="1" dirty="0" err="1">
                <a:latin typeface="Times New Roman" panose="02020603050405020304" pitchFamily="18" charset="0"/>
                <a:ea typeface="Times New Roman" panose="02020603050405020304" pitchFamily="18" charset="0"/>
                <a:cs typeface="Traditional Arabic" panose="02020603050405020304" pitchFamily="18" charset="-78"/>
              </a:rPr>
              <a:t>yüp</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şekilleridir. Osmanlı Türkçesi metinlerinde, bunlardan ilk gruptakiler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وب</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şeklinde, ikinci gruptakiler de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يوب</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şeklinde </a:t>
            </a:r>
            <a:r>
              <a:rPr lang="tr-TR" sz="3600" dirty="0" err="1">
                <a:latin typeface="Times New Roman" panose="02020603050405020304" pitchFamily="18" charset="0"/>
                <a:ea typeface="Times New Roman" panose="02020603050405020304" pitchFamily="18" charset="0"/>
                <a:cs typeface="Traditional Arabic" panose="02020603050405020304" pitchFamily="18" charset="-78"/>
              </a:rPr>
              <a:t>yazılagelmiştir</a:t>
            </a:r>
            <a:r>
              <a:rPr lang="tr-TR" sz="3600"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600" dirty="0">
              <a:latin typeface="Times New Roman" panose="02020603050405020304" pitchFamily="18" charset="0"/>
              <a:ea typeface="Times New Roman" panose="02020603050405020304" pitchFamily="18" charset="0"/>
            </a:endParaRPr>
          </a:p>
          <a:p>
            <a:endParaRPr lang="tr-TR" sz="3600" dirty="0"/>
          </a:p>
        </p:txBody>
      </p:sp>
    </p:spTree>
    <p:extLst>
      <p:ext uri="{BB962C8B-B14F-4D97-AF65-F5344CB8AC3E}">
        <p14:creationId xmlns:p14="http://schemas.microsoft.com/office/powerpoint/2010/main" val="21100851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75008" y="948068"/>
            <a:ext cx="7424793" cy="5426977"/>
          </a:xfrm>
        </p:spPr>
        <p:txBody>
          <a:bodyPr numCol="3">
            <a:noAutofit/>
          </a:bodyPr>
          <a:lstStyle/>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آلوب</a:t>
            </a:r>
            <a:endParaRPr lang="tr-TR" sz="36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al-</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ıp</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صاتوب</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sat-</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ıp</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ويروب</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ver-ip</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كسوب</a:t>
            </a:r>
            <a:r>
              <a:rPr lang="tr-TR" sz="3600" b="1" dirty="0">
                <a:latin typeface="Times New Roman" panose="02020603050405020304" pitchFamily="18" charset="0"/>
                <a:ea typeface="Times New Roman" panose="02020603050405020304" pitchFamily="18" charset="0"/>
                <a:cs typeface="Traditional Arabic" panose="02020603050405020304" pitchFamily="18" charset="-78"/>
              </a:rPr>
              <a:t> </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kes-ip</a:t>
            </a:r>
          </a:p>
          <a:p>
            <a:pPr marL="0" indent="0">
              <a:buNone/>
            </a:pP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يوروب</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yor-</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up</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طوتوب</a:t>
            </a:r>
            <a:r>
              <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tut-</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up</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fa-IR" sz="3600" b="1" dirty="0">
                <a:latin typeface="Times New Roman" panose="02020603050405020304" pitchFamily="18" charset="0"/>
                <a:ea typeface="Times New Roman" panose="02020603050405020304" pitchFamily="18" charset="0"/>
                <a:cs typeface="Traditional Arabic" panose="02020603050405020304" pitchFamily="18" charset="-78"/>
              </a:rPr>
              <a:t>گوروب</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gör-</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üp</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سوروب</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sür-</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üp</a:t>
            </a:r>
            <a:endPar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marL="0" indent="0">
              <a:buNone/>
            </a:pP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آرايوب</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ara-</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yıp</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600" b="1" dirty="0" smtClean="0">
                <a:latin typeface="Times New Roman" panose="02020603050405020304" pitchFamily="18" charset="0"/>
                <a:ea typeface="Times New Roman" panose="02020603050405020304" pitchFamily="18" charset="0"/>
                <a:cs typeface="Traditional Arabic" panose="02020603050405020304" pitchFamily="18" charset="-78"/>
              </a:rPr>
              <a:t>يييوب</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yi-yip</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قورويوب</a:t>
            </a:r>
            <a:r>
              <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koru-</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yup</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600" b="1" dirty="0">
                <a:latin typeface="Times New Roman" panose="02020603050405020304" pitchFamily="18" charset="0"/>
                <a:ea typeface="Times New Roman" panose="02020603050405020304" pitchFamily="18" charset="0"/>
                <a:cs typeface="Traditional Arabic" panose="02020603050405020304" pitchFamily="18" charset="-78"/>
              </a:rPr>
              <a:t>اوقويوب</a:t>
            </a:r>
            <a:endParaRPr lang="tr-TR" sz="36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600" i="1" dirty="0" smtClean="0">
                <a:latin typeface="Times New Roman" panose="02020603050405020304" pitchFamily="18" charset="0"/>
                <a:ea typeface="Times New Roman" panose="02020603050405020304" pitchFamily="18" charset="0"/>
                <a:cs typeface="Traditional Arabic" panose="02020603050405020304" pitchFamily="18" charset="-78"/>
              </a:rPr>
              <a:t>oku-</a:t>
            </a:r>
            <a:r>
              <a:rPr lang="tr-TR" sz="3600" i="1" dirty="0" err="1" smtClean="0">
                <a:latin typeface="Times New Roman" panose="02020603050405020304" pitchFamily="18" charset="0"/>
                <a:ea typeface="Times New Roman" panose="02020603050405020304" pitchFamily="18" charset="0"/>
                <a:cs typeface="Traditional Arabic" panose="02020603050405020304" pitchFamily="18" charset="-78"/>
              </a:rPr>
              <a:t>yup</a:t>
            </a:r>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endParaRPr lang="tr-TR" sz="3600" dirty="0" smtClean="0">
              <a:latin typeface="Times New Roman" panose="02020603050405020304" pitchFamily="18" charset="0"/>
              <a:ea typeface="Times New Roman" panose="02020603050405020304" pitchFamily="18" charset="0"/>
              <a:cs typeface="Traditional Arabic" panose="02020603050405020304" pitchFamily="18" charset="-78"/>
            </a:endParaRPr>
          </a:p>
        </p:txBody>
      </p:sp>
    </p:spTree>
    <p:extLst>
      <p:ext uri="{BB962C8B-B14F-4D97-AF65-F5344CB8AC3E}">
        <p14:creationId xmlns:p14="http://schemas.microsoft.com/office/powerpoint/2010/main" val="37584290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arn(inVertical)">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barn(inVertical)">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barn(inVertical)">
                                      <p:cBhvr>
                                        <p:cTn id="57" dur="500"/>
                                        <p:tgtEl>
                                          <p:spTgt spid="3">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
                                            <p:txEl>
                                              <p:pRg st="12" end="12"/>
                                            </p:txEl>
                                          </p:spTgt>
                                        </p:tgtEl>
                                        <p:attrNameLst>
                                          <p:attrName>style.visibility</p:attrName>
                                        </p:attrNameLst>
                                      </p:cBhvr>
                                      <p:to>
                                        <p:strVal val="visible"/>
                                      </p:to>
                                    </p:set>
                                    <p:animEffect transition="in" filter="barn(inVertical)">
                                      <p:cBhvr>
                                        <p:cTn id="62" dur="500"/>
                                        <p:tgtEl>
                                          <p:spTgt spid="3">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3">
                                            <p:txEl>
                                              <p:pRg st="13" end="13"/>
                                            </p:txEl>
                                          </p:spTgt>
                                        </p:tgtEl>
                                        <p:attrNameLst>
                                          <p:attrName>style.visibility</p:attrName>
                                        </p:attrNameLst>
                                      </p:cBhvr>
                                      <p:to>
                                        <p:strVal val="visible"/>
                                      </p:to>
                                    </p:set>
                                    <p:animEffect transition="in" filter="barn(inVertical)">
                                      <p:cBhvr>
                                        <p:cTn id="67" dur="500"/>
                                        <p:tgtEl>
                                          <p:spTgt spid="3">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3">
                                            <p:txEl>
                                              <p:pRg st="14" end="14"/>
                                            </p:txEl>
                                          </p:spTgt>
                                        </p:tgtEl>
                                        <p:attrNameLst>
                                          <p:attrName>style.visibility</p:attrName>
                                        </p:attrNameLst>
                                      </p:cBhvr>
                                      <p:to>
                                        <p:strVal val="visible"/>
                                      </p:to>
                                    </p:set>
                                    <p:animEffect transition="in" filter="barn(inVertical)">
                                      <p:cBhvr>
                                        <p:cTn id="72" dur="500"/>
                                        <p:tgtEl>
                                          <p:spTgt spid="3">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3">
                                            <p:txEl>
                                              <p:pRg st="15" end="15"/>
                                            </p:txEl>
                                          </p:spTgt>
                                        </p:tgtEl>
                                        <p:attrNameLst>
                                          <p:attrName>style.visibility</p:attrName>
                                        </p:attrNameLst>
                                      </p:cBhvr>
                                      <p:to>
                                        <p:strVal val="visible"/>
                                      </p:to>
                                    </p:set>
                                    <p:animEffect transition="in" filter="barn(inVertical)">
                                      <p:cBhvr>
                                        <p:cTn id="77" dur="500"/>
                                        <p:tgtEl>
                                          <p:spTgt spid="3">
                                            <p:txEl>
                                              <p:pRg st="15" end="15"/>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3">
                                            <p:txEl>
                                              <p:pRg st="16" end="16"/>
                                            </p:txEl>
                                          </p:spTgt>
                                        </p:tgtEl>
                                        <p:attrNameLst>
                                          <p:attrName>style.visibility</p:attrName>
                                        </p:attrNameLst>
                                      </p:cBhvr>
                                      <p:to>
                                        <p:strVal val="visible"/>
                                      </p:to>
                                    </p:set>
                                    <p:animEffect transition="in" filter="barn(inVertical)">
                                      <p:cBhvr>
                                        <p:cTn id="82" dur="500"/>
                                        <p:tgtEl>
                                          <p:spTgt spid="3">
                                            <p:txEl>
                                              <p:pRg st="16" end="16"/>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3">
                                            <p:txEl>
                                              <p:pRg st="18" end="18"/>
                                            </p:txEl>
                                          </p:spTgt>
                                        </p:tgtEl>
                                        <p:attrNameLst>
                                          <p:attrName>style.visibility</p:attrName>
                                        </p:attrNameLst>
                                      </p:cBhvr>
                                      <p:to>
                                        <p:strVal val="visible"/>
                                      </p:to>
                                    </p:set>
                                    <p:animEffect transition="in" filter="barn(inVertical)">
                                      <p:cBhvr>
                                        <p:cTn id="87" dur="500"/>
                                        <p:tgtEl>
                                          <p:spTgt spid="3">
                                            <p:txEl>
                                              <p:pRg st="18" end="18"/>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3">
                                            <p:txEl>
                                              <p:pRg st="19" end="19"/>
                                            </p:txEl>
                                          </p:spTgt>
                                        </p:tgtEl>
                                        <p:attrNameLst>
                                          <p:attrName>style.visibility</p:attrName>
                                        </p:attrNameLst>
                                      </p:cBhvr>
                                      <p:to>
                                        <p:strVal val="visible"/>
                                      </p:to>
                                    </p:set>
                                    <p:animEffect transition="in" filter="barn(inVertical)">
                                      <p:cBhvr>
                                        <p:cTn id="92" dur="500"/>
                                        <p:tgtEl>
                                          <p:spTgt spid="3">
                                            <p:txEl>
                                              <p:pRg st="19" end="19"/>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grpId="0" nodeType="clickEffect">
                                  <p:stCondLst>
                                    <p:cond delay="0"/>
                                  </p:stCondLst>
                                  <p:childTnLst>
                                    <p:set>
                                      <p:cBhvr>
                                        <p:cTn id="96" dur="1" fill="hold">
                                          <p:stCondLst>
                                            <p:cond delay="0"/>
                                          </p:stCondLst>
                                        </p:cTn>
                                        <p:tgtEl>
                                          <p:spTgt spid="3">
                                            <p:txEl>
                                              <p:pRg st="20" end="20"/>
                                            </p:txEl>
                                          </p:spTgt>
                                        </p:tgtEl>
                                        <p:attrNameLst>
                                          <p:attrName>style.visibility</p:attrName>
                                        </p:attrNameLst>
                                      </p:cBhvr>
                                      <p:to>
                                        <p:strVal val="visible"/>
                                      </p:to>
                                    </p:set>
                                    <p:animEffect transition="in" filter="barn(inVertical)">
                                      <p:cBhvr>
                                        <p:cTn id="97" dur="500"/>
                                        <p:tgtEl>
                                          <p:spTgt spid="3">
                                            <p:txEl>
                                              <p:pRg st="20" end="20"/>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6" presetClass="entr" presetSubtype="21" fill="hold" grpId="0" nodeType="clickEffect">
                                  <p:stCondLst>
                                    <p:cond delay="0"/>
                                  </p:stCondLst>
                                  <p:childTnLst>
                                    <p:set>
                                      <p:cBhvr>
                                        <p:cTn id="101" dur="1" fill="hold">
                                          <p:stCondLst>
                                            <p:cond delay="0"/>
                                          </p:stCondLst>
                                        </p:cTn>
                                        <p:tgtEl>
                                          <p:spTgt spid="3">
                                            <p:txEl>
                                              <p:pRg st="21" end="21"/>
                                            </p:txEl>
                                          </p:spTgt>
                                        </p:tgtEl>
                                        <p:attrNameLst>
                                          <p:attrName>style.visibility</p:attrName>
                                        </p:attrNameLst>
                                      </p:cBhvr>
                                      <p:to>
                                        <p:strVal val="visible"/>
                                      </p:to>
                                    </p:set>
                                    <p:animEffect transition="in" filter="barn(inVertical)">
                                      <p:cBhvr>
                                        <p:cTn id="102" dur="500"/>
                                        <p:tgtEl>
                                          <p:spTgt spid="3">
                                            <p:txEl>
                                              <p:pRg st="21" end="21"/>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6" presetClass="entr" presetSubtype="21" fill="hold" grpId="0" nodeType="clickEffect">
                                  <p:stCondLst>
                                    <p:cond delay="0"/>
                                  </p:stCondLst>
                                  <p:childTnLst>
                                    <p:set>
                                      <p:cBhvr>
                                        <p:cTn id="106" dur="1" fill="hold">
                                          <p:stCondLst>
                                            <p:cond delay="0"/>
                                          </p:stCondLst>
                                        </p:cTn>
                                        <p:tgtEl>
                                          <p:spTgt spid="3">
                                            <p:txEl>
                                              <p:pRg st="22" end="22"/>
                                            </p:txEl>
                                          </p:spTgt>
                                        </p:tgtEl>
                                        <p:attrNameLst>
                                          <p:attrName>style.visibility</p:attrName>
                                        </p:attrNameLst>
                                      </p:cBhvr>
                                      <p:to>
                                        <p:strVal val="visible"/>
                                      </p:to>
                                    </p:set>
                                    <p:animEffect transition="in" filter="barn(inVertical)">
                                      <p:cBhvr>
                                        <p:cTn id="107" dur="500"/>
                                        <p:tgtEl>
                                          <p:spTgt spid="3">
                                            <p:txEl>
                                              <p:pRg st="22" end="22"/>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6" presetClass="entr" presetSubtype="21" fill="hold" grpId="0" nodeType="clickEffect">
                                  <p:stCondLst>
                                    <p:cond delay="0"/>
                                  </p:stCondLst>
                                  <p:childTnLst>
                                    <p:set>
                                      <p:cBhvr>
                                        <p:cTn id="111" dur="1" fill="hold">
                                          <p:stCondLst>
                                            <p:cond delay="0"/>
                                          </p:stCondLst>
                                        </p:cTn>
                                        <p:tgtEl>
                                          <p:spTgt spid="3">
                                            <p:txEl>
                                              <p:pRg st="23" end="23"/>
                                            </p:txEl>
                                          </p:spTgt>
                                        </p:tgtEl>
                                        <p:attrNameLst>
                                          <p:attrName>style.visibility</p:attrName>
                                        </p:attrNameLst>
                                      </p:cBhvr>
                                      <p:to>
                                        <p:strVal val="visible"/>
                                      </p:to>
                                    </p:set>
                                    <p:animEffect transition="in" filter="barn(inVertical)">
                                      <p:cBhvr>
                                        <p:cTn id="112" dur="500"/>
                                        <p:tgtEl>
                                          <p:spTgt spid="3">
                                            <p:txEl>
                                              <p:pRg st="23" end="23"/>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6" presetClass="entr" presetSubtype="21" fill="hold" grpId="0" nodeType="clickEffect">
                                  <p:stCondLst>
                                    <p:cond delay="0"/>
                                  </p:stCondLst>
                                  <p:childTnLst>
                                    <p:set>
                                      <p:cBhvr>
                                        <p:cTn id="116" dur="1" fill="hold">
                                          <p:stCondLst>
                                            <p:cond delay="0"/>
                                          </p:stCondLst>
                                        </p:cTn>
                                        <p:tgtEl>
                                          <p:spTgt spid="3">
                                            <p:txEl>
                                              <p:pRg st="24" end="24"/>
                                            </p:txEl>
                                          </p:spTgt>
                                        </p:tgtEl>
                                        <p:attrNameLst>
                                          <p:attrName>style.visibility</p:attrName>
                                        </p:attrNameLst>
                                      </p:cBhvr>
                                      <p:to>
                                        <p:strVal val="visible"/>
                                      </p:to>
                                    </p:set>
                                    <p:animEffect transition="in" filter="barn(inVertical)">
                                      <p:cBhvr>
                                        <p:cTn id="117" dur="500"/>
                                        <p:tgtEl>
                                          <p:spTgt spid="3">
                                            <p:txEl>
                                              <p:pRg st="24" end="24"/>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6" presetClass="entr" presetSubtype="21" fill="hold" grpId="0" nodeType="clickEffect">
                                  <p:stCondLst>
                                    <p:cond delay="0"/>
                                  </p:stCondLst>
                                  <p:childTnLst>
                                    <p:set>
                                      <p:cBhvr>
                                        <p:cTn id="121" dur="1" fill="hold">
                                          <p:stCondLst>
                                            <p:cond delay="0"/>
                                          </p:stCondLst>
                                        </p:cTn>
                                        <p:tgtEl>
                                          <p:spTgt spid="3">
                                            <p:txEl>
                                              <p:pRg st="25" end="25"/>
                                            </p:txEl>
                                          </p:spTgt>
                                        </p:tgtEl>
                                        <p:attrNameLst>
                                          <p:attrName>style.visibility</p:attrName>
                                        </p:attrNameLst>
                                      </p:cBhvr>
                                      <p:to>
                                        <p:strVal val="visible"/>
                                      </p:to>
                                    </p:set>
                                    <p:animEffect transition="in" filter="barn(inVertical)">
                                      <p:cBhvr>
                                        <p:cTn id="122" dur="500"/>
                                        <p:tgtEl>
                                          <p:spTgt spid="3">
                                            <p:txEl>
                                              <p:pRg st="25" end="2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51286" y="1010656"/>
            <a:ext cx="7377175" cy="4900569"/>
          </a:xfrm>
        </p:spPr>
        <p:txBody>
          <a:bodyPr>
            <a:normAutofit/>
          </a:bodyPr>
          <a:lstStyle/>
          <a:p>
            <a:pPr marL="0" indent="0" algn="ctr">
              <a:buNone/>
            </a:pPr>
            <a:r>
              <a:rPr lang="tr-TR" sz="4000" dirty="0">
                <a:latin typeface="Times New Roman" panose="02020603050405020304" pitchFamily="18" charset="0"/>
                <a:ea typeface="Times New Roman" panose="02020603050405020304" pitchFamily="18" charset="0"/>
                <a:cs typeface="Traditional Arabic" panose="02020603050405020304" pitchFamily="18" charset="-78"/>
              </a:rPr>
              <a:t>İsimden fiil yapmak için çok kullanılan eklerden birisi de, kalın ünlü sahibi isimlerin sonuna gelen (-</a:t>
            </a:r>
            <a:r>
              <a:rPr lang="tr-TR" sz="4000" b="1" i="1" dirty="0">
                <a:latin typeface="Times New Roman" panose="02020603050405020304" pitchFamily="18" charset="0"/>
                <a:ea typeface="Times New Roman" panose="02020603050405020304" pitchFamily="18" charset="0"/>
                <a:cs typeface="Traditional Arabic" panose="02020603050405020304" pitchFamily="18" charset="-78"/>
              </a:rPr>
              <a:t>la</a:t>
            </a:r>
            <a:r>
              <a:rPr lang="tr-TR" sz="4000" dirty="0">
                <a:latin typeface="Times New Roman" panose="02020603050405020304" pitchFamily="18" charset="0"/>
                <a:ea typeface="Times New Roman" panose="02020603050405020304" pitchFamily="18" charset="0"/>
                <a:cs typeface="Traditional Arabic" panose="02020603050405020304" pitchFamily="18" charset="-78"/>
              </a:rPr>
              <a:t>) eki ile, ince ünlü sahibi isimlerin sonuna gelen (-</a:t>
            </a:r>
            <a:r>
              <a:rPr lang="tr-TR" sz="4000" b="1" i="1" dirty="0">
                <a:latin typeface="Times New Roman" panose="02020603050405020304" pitchFamily="18" charset="0"/>
                <a:ea typeface="Times New Roman" panose="02020603050405020304" pitchFamily="18" charset="0"/>
                <a:cs typeface="Traditional Arabic" panose="02020603050405020304" pitchFamily="18" charset="-78"/>
              </a:rPr>
              <a:t>le</a:t>
            </a:r>
            <a:r>
              <a:rPr lang="tr-TR" sz="4000" dirty="0">
                <a:latin typeface="Times New Roman" panose="02020603050405020304" pitchFamily="18" charset="0"/>
                <a:ea typeface="Times New Roman" panose="02020603050405020304" pitchFamily="18" charset="0"/>
                <a:cs typeface="Traditional Arabic" panose="02020603050405020304" pitchFamily="18" charset="-78"/>
              </a:rPr>
              <a:t>) ekidir. Bunlardan birincisi (</a:t>
            </a:r>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لا</a:t>
            </a:r>
            <a:r>
              <a:rPr lang="tr-TR" sz="4000" dirty="0">
                <a:latin typeface="Times New Roman" panose="02020603050405020304" pitchFamily="18" charset="0"/>
                <a:ea typeface="Times New Roman" panose="02020603050405020304" pitchFamily="18" charset="0"/>
                <a:cs typeface="Traditional Arabic" panose="02020603050405020304" pitchFamily="18" charset="-78"/>
              </a:rPr>
              <a:t>), ikincisi (</a:t>
            </a:r>
            <a:r>
              <a:rPr lang="ar-SA" sz="4000" b="1" dirty="0">
                <a:latin typeface="Times New Roman" panose="02020603050405020304" pitchFamily="18" charset="0"/>
                <a:ea typeface="Times New Roman" panose="02020603050405020304" pitchFamily="18" charset="0"/>
                <a:cs typeface="Traditional Arabic" panose="02020603050405020304" pitchFamily="18" charset="-78"/>
              </a:rPr>
              <a:t>له</a:t>
            </a:r>
            <a:r>
              <a:rPr lang="tr-TR" sz="4000" dirty="0">
                <a:latin typeface="Times New Roman" panose="02020603050405020304" pitchFamily="18" charset="0"/>
                <a:ea typeface="Times New Roman" panose="02020603050405020304" pitchFamily="18" charset="0"/>
                <a:cs typeface="Traditional Arabic" panose="02020603050405020304" pitchFamily="18" charset="-78"/>
              </a:rPr>
              <a:t>) şeklinde yazılır. </a:t>
            </a:r>
            <a:endParaRPr lang="tr-TR" sz="4000" dirty="0"/>
          </a:p>
        </p:txBody>
      </p:sp>
    </p:spTree>
    <p:extLst>
      <p:ext uri="{BB962C8B-B14F-4D97-AF65-F5344CB8AC3E}">
        <p14:creationId xmlns:p14="http://schemas.microsoft.com/office/powerpoint/2010/main" val="35918726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15191" y="320845"/>
            <a:ext cx="7808495" cy="5268396"/>
          </a:xfrm>
        </p:spPr>
        <p:txBody>
          <a:bodyPr numCol="3">
            <a:normAutofit/>
          </a:bodyPr>
          <a:lstStyle/>
          <a:p>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باشلامق</a:t>
            </a:r>
            <a:endParaRPr lang="tr-TR" sz="3200" b="1" dirty="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baş-la-</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mak</a:t>
            </a:r>
            <a:endPar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آولامق</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av-la-</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mak</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200" b="1" dirty="0" smtClean="0">
                <a:latin typeface="Times New Roman" panose="02020603050405020304" pitchFamily="18" charset="0"/>
                <a:ea typeface="Times New Roman" panose="02020603050405020304" pitchFamily="18" charset="0"/>
                <a:cs typeface="Traditional Arabic" panose="02020603050405020304" pitchFamily="18" charset="-78"/>
              </a:rPr>
              <a:t>قوقلامق</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kok-la-</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mak</a:t>
            </a:r>
            <a:endPar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200" b="1" dirty="0" smtClean="0">
                <a:latin typeface="Times New Roman" panose="02020603050405020304" pitchFamily="18" charset="0"/>
                <a:ea typeface="Times New Roman" panose="02020603050405020304" pitchFamily="18" charset="0"/>
                <a:cs typeface="Traditional Arabic" panose="02020603050405020304" pitchFamily="18" charset="-78"/>
              </a:rPr>
              <a:t>قارالامق</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kara-la-</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mak</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ايشلـﻪمك</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iş-le-</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mek</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دوشلـﻪمك</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düş-le-</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mek</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200" b="1" dirty="0" smtClean="0">
                <a:latin typeface="Times New Roman" panose="02020603050405020304" pitchFamily="18" charset="0"/>
                <a:ea typeface="Times New Roman" panose="02020603050405020304" pitchFamily="18" charset="0"/>
                <a:cs typeface="Traditional Arabic" panose="02020603050405020304" pitchFamily="18" charset="-78"/>
              </a:rPr>
              <a:t>تميزلـﻪمك</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temiz-le-</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mek</a:t>
            </a:r>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p>
          <a:p>
            <a:r>
              <a:rPr lang="fa-IR" sz="3200" b="1" dirty="0">
                <a:latin typeface="Times New Roman" panose="02020603050405020304" pitchFamily="18" charset="0"/>
                <a:ea typeface="Times New Roman" panose="02020603050405020304" pitchFamily="18" charset="0"/>
                <a:cs typeface="Traditional Arabic" panose="02020603050405020304" pitchFamily="18" charset="-78"/>
              </a:rPr>
              <a:t>گوزلـﻪمك</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göz-le-</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mek</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ar-SA" sz="3200" b="1" dirty="0">
                <a:latin typeface="Times New Roman" panose="02020603050405020304" pitchFamily="18" charset="0"/>
                <a:ea typeface="Times New Roman" panose="02020603050405020304" pitchFamily="18" charset="0"/>
                <a:cs typeface="Traditional Arabic" panose="02020603050405020304" pitchFamily="18" charset="-78"/>
              </a:rPr>
              <a:t>اشارتلـﻪمك</a:t>
            </a:r>
            <a:endParaRPr lang="tr-TR" sz="3200" b="1" dirty="0" smtClean="0">
              <a:latin typeface="Times New Roman" panose="02020603050405020304" pitchFamily="18" charset="0"/>
              <a:ea typeface="Times New Roman" panose="02020603050405020304" pitchFamily="18" charset="0"/>
              <a:cs typeface="Traditional Arabic" panose="02020603050405020304" pitchFamily="18" charset="-78"/>
            </a:endParaRPr>
          </a:p>
          <a:p>
            <a:r>
              <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işâret</a:t>
            </a:r>
            <a:r>
              <a:rPr lang="tr-TR" sz="3200" i="1" dirty="0" smtClean="0">
                <a:latin typeface="Times New Roman" panose="02020603050405020304" pitchFamily="18" charset="0"/>
                <a:ea typeface="Times New Roman" panose="02020603050405020304" pitchFamily="18" charset="0"/>
                <a:cs typeface="Traditional Arabic" panose="02020603050405020304" pitchFamily="18" charset="-78"/>
              </a:rPr>
              <a:t>-le-</a:t>
            </a:r>
            <a:r>
              <a:rPr lang="tr-TR" sz="3200" i="1" dirty="0" err="1" smtClean="0">
                <a:latin typeface="Times New Roman" panose="02020603050405020304" pitchFamily="18" charset="0"/>
                <a:ea typeface="Times New Roman" panose="02020603050405020304" pitchFamily="18" charset="0"/>
                <a:cs typeface="Traditional Arabic" panose="02020603050405020304" pitchFamily="18" charset="-78"/>
              </a:rPr>
              <a:t>mek</a:t>
            </a:r>
            <a:endParaRPr lang="tr-TR" sz="3200" dirty="0" smtClean="0">
              <a:latin typeface="Times New Roman" panose="02020603050405020304" pitchFamily="18" charset="0"/>
              <a:ea typeface="Times New Roman" panose="02020603050405020304" pitchFamily="18" charset="0"/>
              <a:cs typeface="Traditional Arabic" panose="02020603050405020304" pitchFamily="18" charset="-78"/>
            </a:endParaRPr>
          </a:p>
          <a:p>
            <a:pPr marL="0" indent="0">
              <a:buNone/>
            </a:pPr>
            <a:endParaRPr lang="tr-TR" sz="3200" dirty="0"/>
          </a:p>
        </p:txBody>
      </p:sp>
      <p:sp>
        <p:nvSpPr>
          <p:cNvPr id="2" name="Dikdörtgen 1"/>
          <p:cNvSpPr/>
          <p:nvPr/>
        </p:nvSpPr>
        <p:spPr>
          <a:xfrm>
            <a:off x="3995936" y="5580485"/>
            <a:ext cx="4572000" cy="998030"/>
          </a:xfrm>
          <a:prstGeom prst="rect">
            <a:avLst/>
          </a:prstGeom>
        </p:spPr>
        <p:txBody>
          <a:bodyPr>
            <a:spAutoFit/>
          </a:bodyPr>
          <a:lstStyle/>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Daha fazla örnek için bkz.:</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Yılmaz, Ali; Akkuş Mehmet, Güngör, Zülfikar, İslamoğlu, Abdülmecit, </a:t>
            </a:r>
            <a:r>
              <a:rPr lang="tr-TR" sz="1100" i="1" dirty="0">
                <a:latin typeface="Calibri" panose="020F0502020204030204" pitchFamily="34" charset="0"/>
                <a:ea typeface="Calibri" panose="020F0502020204030204" pitchFamily="34" charset="0"/>
                <a:cs typeface="Arial" panose="020B0604020202020204" pitchFamily="34" charset="0"/>
              </a:rPr>
              <a:t>Osmanlı Türkçesi</a:t>
            </a:r>
            <a:r>
              <a:rPr lang="tr-TR" sz="1100" dirty="0">
                <a:latin typeface="Calibri" panose="020F0502020204030204" pitchFamily="34" charset="0"/>
                <a:ea typeface="Calibri" panose="020F0502020204030204" pitchFamily="34" charset="0"/>
                <a:cs typeface="Arial" panose="020B0604020202020204" pitchFamily="34" charset="0"/>
              </a:rPr>
              <a:t>, Ankara Üniversitesi Uzaktan Eğitim Yayınları, Ankara 2011. </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Timurtaş, Faruk Kadri, </a:t>
            </a:r>
            <a:r>
              <a:rPr lang="tr-TR" sz="1100" i="1" dirty="0">
                <a:latin typeface="Calibri" panose="020F0502020204030204" pitchFamily="34" charset="0"/>
                <a:ea typeface="Calibri" panose="020F0502020204030204" pitchFamily="34" charset="0"/>
                <a:cs typeface="Arial" panose="020B0604020202020204" pitchFamily="34" charset="0"/>
              </a:rPr>
              <a:t>Osmanlı</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Türkçesi</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Grameri</a:t>
            </a:r>
            <a:r>
              <a:rPr lang="tr-TR" sz="1100" dirty="0">
                <a:latin typeface="Calibri" panose="020F0502020204030204" pitchFamily="34" charset="0"/>
                <a:ea typeface="Calibri" panose="020F0502020204030204" pitchFamily="34" charset="0"/>
                <a:cs typeface="Arial" panose="020B0604020202020204" pitchFamily="34" charset="0"/>
              </a:rPr>
              <a:t>, Alfa, İstanbul 1999.</a:t>
            </a:r>
          </a:p>
          <a:p>
            <a:pPr>
              <a:lnSpc>
                <a:spcPct val="107000"/>
              </a:lnSpc>
              <a:spcAft>
                <a:spcPts val="0"/>
              </a:spcAft>
            </a:pPr>
            <a:r>
              <a:rPr lang="tr-TR" sz="1100" dirty="0">
                <a:latin typeface="Calibri" panose="020F0502020204030204" pitchFamily="34" charset="0"/>
                <a:ea typeface="Calibri" panose="020F0502020204030204" pitchFamily="34" charset="0"/>
                <a:cs typeface="Arial" panose="020B0604020202020204" pitchFamily="34" charset="0"/>
              </a:rPr>
              <a:t>Develi, Hayati, </a:t>
            </a:r>
            <a:r>
              <a:rPr lang="tr-TR" sz="1100" i="1" dirty="0">
                <a:latin typeface="Calibri" panose="020F0502020204030204" pitchFamily="34" charset="0"/>
                <a:ea typeface="Calibri" panose="020F0502020204030204" pitchFamily="34" charset="0"/>
                <a:cs typeface="Arial" panose="020B0604020202020204" pitchFamily="34" charset="0"/>
              </a:rPr>
              <a:t>Osmanlı</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Türkçesi</a:t>
            </a:r>
            <a:r>
              <a:rPr lang="tr-TR" sz="1100" dirty="0">
                <a:latin typeface="Calibri" panose="020F0502020204030204" pitchFamily="34" charset="0"/>
                <a:ea typeface="Calibri" panose="020F0502020204030204" pitchFamily="34" charset="0"/>
                <a:cs typeface="Arial" panose="020B0604020202020204" pitchFamily="34" charset="0"/>
              </a:rPr>
              <a:t> </a:t>
            </a:r>
            <a:r>
              <a:rPr lang="tr-TR" sz="1100" i="1" dirty="0">
                <a:latin typeface="Calibri" panose="020F0502020204030204" pitchFamily="34" charset="0"/>
                <a:ea typeface="Calibri" panose="020F0502020204030204" pitchFamily="34" charset="0"/>
                <a:cs typeface="Arial" panose="020B0604020202020204" pitchFamily="34" charset="0"/>
              </a:rPr>
              <a:t>Kılavuzu</a:t>
            </a:r>
            <a:r>
              <a:rPr lang="tr-TR" sz="1100" dirty="0">
                <a:latin typeface="Calibri" panose="020F0502020204030204" pitchFamily="34" charset="0"/>
                <a:ea typeface="Calibri" panose="020F0502020204030204" pitchFamily="34" charset="0"/>
                <a:cs typeface="Arial" panose="020B0604020202020204" pitchFamily="34" charset="0"/>
              </a:rPr>
              <a:t>, Kitabevi, İstanbul 2002.</a:t>
            </a:r>
            <a:endParaRPr lang="tr-TR"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038194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arn(inVertic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arn(inVertical)">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barn(inVertical)">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barn(inVertical)">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barn(inVertical)">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barn(inVertical)">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barn(inVertical)">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3">
                                            <p:txEl>
                                              <p:pRg st="16" end="16"/>
                                            </p:txEl>
                                          </p:spTgt>
                                        </p:tgtEl>
                                        <p:attrNameLst>
                                          <p:attrName>style.visibility</p:attrName>
                                        </p:attrNameLst>
                                      </p:cBhvr>
                                      <p:to>
                                        <p:strVal val="visible"/>
                                      </p:to>
                                    </p:set>
                                    <p:animEffect transition="in" filter="barn(inVertical)">
                                      <p:cBhvr>
                                        <p:cTn id="87" dur="500"/>
                                        <p:tgtEl>
                                          <p:spTgt spid="3">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grpId="0" nodeType="clickEffect">
                                  <p:stCondLst>
                                    <p:cond delay="0"/>
                                  </p:stCondLst>
                                  <p:childTnLst>
                                    <p:set>
                                      <p:cBhvr>
                                        <p:cTn id="91" dur="1" fill="hold">
                                          <p:stCondLst>
                                            <p:cond delay="0"/>
                                          </p:stCondLst>
                                        </p:cTn>
                                        <p:tgtEl>
                                          <p:spTgt spid="3">
                                            <p:txEl>
                                              <p:pRg st="17" end="17"/>
                                            </p:txEl>
                                          </p:spTgt>
                                        </p:tgtEl>
                                        <p:attrNameLst>
                                          <p:attrName>style.visibility</p:attrName>
                                        </p:attrNameLst>
                                      </p:cBhvr>
                                      <p:to>
                                        <p:strVal val="visible"/>
                                      </p:to>
                                    </p:set>
                                    <p:animEffect transition="in" filter="barn(inVertical)">
                                      <p:cBhvr>
                                        <p:cTn id="92" dur="500"/>
                                        <p:tgtEl>
                                          <p:spTgt spid="3">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
                                        </p:tgtEl>
                                        <p:attrNameLst>
                                          <p:attrName>style.visibility</p:attrName>
                                        </p:attrNameLst>
                                      </p:cBhvr>
                                      <p:to>
                                        <p:strVal val="visible"/>
                                      </p:to>
                                    </p:set>
                                    <p:anim calcmode="lin" valueType="num">
                                      <p:cBhvr additive="base">
                                        <p:cTn id="97" dur="500" fill="hold"/>
                                        <p:tgtEl>
                                          <p:spTgt spid="2"/>
                                        </p:tgtEl>
                                        <p:attrNameLst>
                                          <p:attrName>ppt_x</p:attrName>
                                        </p:attrNameLst>
                                      </p:cBhvr>
                                      <p:tavLst>
                                        <p:tav tm="0">
                                          <p:val>
                                            <p:strVal val="#ppt_x"/>
                                          </p:val>
                                        </p:tav>
                                        <p:tav tm="100000">
                                          <p:val>
                                            <p:strVal val="#ppt_x"/>
                                          </p:val>
                                        </p:tav>
                                      </p:tavLst>
                                    </p:anim>
                                    <p:anim calcmode="lin" valueType="num">
                                      <p:cBhvr additive="base">
                                        <p:cTn id="9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10</TotalTime>
  <Words>499</Words>
  <Application>Microsoft Office PowerPoint</Application>
  <PresentationFormat>Ekran Gösterisi (4:3)</PresentationFormat>
  <Paragraphs>117</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Arial</vt:lpstr>
      <vt:lpstr>Calibri</vt:lpstr>
      <vt:lpstr>Century Gothic</vt:lpstr>
      <vt:lpstr>Times New Roman</vt:lpstr>
      <vt:lpstr>Traditional Arabic</vt:lpstr>
      <vt:lpstr>Wingdings 3</vt:lpstr>
      <vt:lpstr>Duman</vt:lpstr>
      <vt:lpstr>Dil bildiren ve Türkçede çeşitli anlamlarda kelimeler türetmek için kullanılan (-ca, -ce, -ça ve -çe) ekleri, Osmanlı Türkçesi metinlerinde (جه) şeklinde yazılmıştır.</vt:lpstr>
      <vt:lpstr>Türkçedeki sıra bildirme eki, sonuna geldiği sayının ünlülerinin kalın veya ince oluşu ile, yuvarlak veya düz oluşuna göre değişen sekiz ayrı şekildedir. Bunlar -ncı, -nci, -ncu, -ncü,  -ıncı, -inci, -uncu ve -üncü şekilleridir. Bunların Osmanlı Türkçesi metinlerindeki yazılışları hep aynıdır ve (نجى) şeklindedir.</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bildiren ve Türkçede çeşitli anlamlarda kelimeler türetmek için kullanılan (-ca, -ce, -ça ve -çe) ekleri, Osmanlı Türkçesi metinlerinde (جه) şeklinde yazılmıştır.</dc:title>
  <dc:creator>abdulmecit</dc:creator>
  <cp:lastModifiedBy>aaa</cp:lastModifiedBy>
  <cp:revision>5</cp:revision>
  <dcterms:created xsi:type="dcterms:W3CDTF">2018-03-07T11:40:46Z</dcterms:created>
  <dcterms:modified xsi:type="dcterms:W3CDTF">2018-03-08T04:51:13Z</dcterms:modified>
</cp:coreProperties>
</file>