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C7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2" d="100"/>
          <a:sy n="32" d="100"/>
        </p:scale>
        <p:origin x="114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1745CE4-44A8-4C36-84AE-84BC9D3BB858}" type="datetimeFigureOut">
              <a:rPr lang="tr-TR" smtClean="0"/>
              <a:t>3.8.2021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0C27A1A-B6D6-4959-8A2E-3DDC3796B948}" type="slidenum">
              <a:rPr lang="tr-TR" smtClean="0"/>
              <a:t>‹#›</a:t>
            </a:fld>
            <a:endParaRPr lang="tr-TR"/>
          </a:p>
        </p:txBody>
      </p:sp>
    </p:spTree>
    <p:extLst>
      <p:ext uri="{BB962C8B-B14F-4D97-AF65-F5344CB8AC3E}">
        <p14:creationId xmlns:p14="http://schemas.microsoft.com/office/powerpoint/2010/main" val="188993677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745CE4-44A8-4C36-84AE-84BC9D3BB858}" type="datetimeFigureOut">
              <a:rPr lang="tr-TR" smtClean="0"/>
              <a:t>3.8.2021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C27A1A-B6D6-4959-8A2E-3DDC3796B948}" type="slidenum">
              <a:rPr lang="tr-TR" smtClean="0"/>
              <a:t>‹#›</a:t>
            </a:fld>
            <a:endParaRPr lang="tr-TR"/>
          </a:p>
        </p:txBody>
      </p:sp>
    </p:spTree>
    <p:extLst>
      <p:ext uri="{BB962C8B-B14F-4D97-AF65-F5344CB8AC3E}">
        <p14:creationId xmlns:p14="http://schemas.microsoft.com/office/powerpoint/2010/main" val="2089293390"/>
      </p:ext>
    </p:extLst>
  </p:cSld>
  <p:clrMap bg1="lt1" tx1="dk1" bg2="lt2" tx2="dk2" accent1="accent1" accent2="accent2" accent3="accent3" accent4="accent4" accent5="accent5" accent6="accent6" hlink="hlink" folHlink="folHlink"/>
  <p:sldLayoutIdLst>
    <p:sldLayoutId id="2147483654"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Unvan 1" hidden="1"/>
          <p:cNvSpPr>
            <a:spLocks noGrp="1"/>
          </p:cNvSpPr>
          <p:nvPr>
            <p:ph type="title"/>
          </p:nvPr>
        </p:nvSpPr>
        <p:spPr/>
        <p:txBody>
          <a:bodyPr/>
          <a:lstStyle/>
          <a:p>
            <a:endParaRPr lang="tr-TR"/>
          </a:p>
        </p:txBody>
      </p:sp>
      <p:pic>
        <p:nvPicPr>
          <p:cNvPr id="3" name="Resim 2"/>
          <p:cNvPicPr/>
          <p:nvPr/>
        </p:nvPicPr>
        <p:blipFill>
          <a:blip r:embed="rId2"/>
          <a:stretch>
            <a:fillRect/>
          </a:stretch>
        </p:blipFill>
        <p:spPr>
          <a:xfrm>
            <a:off x="0" y="-108857"/>
            <a:ext cx="12192000" cy="6858000"/>
          </a:xfrm>
          <a:prstGeom prst="rect">
            <a:avLst/>
          </a:prstGeom>
        </p:spPr>
      </p:pic>
    </p:spTree>
    <p:extLst>
      <p:ext uri="{BB962C8B-B14F-4D97-AF65-F5344CB8AC3E}">
        <p14:creationId xmlns:p14="http://schemas.microsoft.com/office/powerpoint/2010/main" val="28392358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Unvan 1" hidden="1"/>
          <p:cNvSpPr>
            <a:spLocks noGrp="1"/>
          </p:cNvSpPr>
          <p:nvPr>
            <p:ph type="title"/>
          </p:nvPr>
        </p:nvSpPr>
        <p:spPr/>
        <p:txBody>
          <a:bodyPr/>
          <a:lstStyle/>
          <a:p>
            <a:endParaRPr lang="tr-TR"/>
          </a:p>
        </p:txBody>
      </p:sp>
      <p:pic>
        <p:nvPicPr>
          <p:cNvPr id="3" name="Resim 2"/>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956504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77C7B4"/>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79714" y="2825296"/>
            <a:ext cx="10515600" cy="1325563"/>
          </a:xfrm>
        </p:spPr>
        <p:txBody>
          <a:bodyPr>
            <a:normAutofit fontScale="90000"/>
          </a:bodyPr>
          <a:lstStyle/>
          <a:p>
            <a:r>
              <a:rPr lang="tr-TR" dirty="0" smtClean="0"/>
              <a:t>Dersin amacı, İnsan </a:t>
            </a:r>
            <a:r>
              <a:rPr lang="tr-TR" dirty="0"/>
              <a:t>bünyesinde bulunan </a:t>
            </a:r>
            <a:r>
              <a:rPr lang="tr-TR" dirty="0" err="1"/>
              <a:t>esansiyel</a:t>
            </a:r>
            <a:r>
              <a:rPr lang="tr-TR" dirty="0"/>
              <a:t> elementlerin </a:t>
            </a:r>
            <a:r>
              <a:rPr lang="tr-TR" dirty="0" smtClean="0"/>
              <a:t>önemini </a:t>
            </a:r>
            <a:r>
              <a:rPr lang="tr-TR" dirty="0"/>
              <a:t>ve bu elementlerin eksikliği ve fazlalığında gözlenen hastalıkları kavramak. Görüntüleme ve tedavi amaçlı olarak kullanılan metal bileşiklerinin yapıları ve işlevleri hakkında bilgi sahibi </a:t>
            </a:r>
            <a:r>
              <a:rPr lang="tr-TR" dirty="0" err="1" smtClean="0"/>
              <a:t>olmak.Metal</a:t>
            </a:r>
            <a:r>
              <a:rPr lang="tr-TR" dirty="0" smtClean="0"/>
              <a:t> komplekslerinin veya </a:t>
            </a:r>
            <a:r>
              <a:rPr lang="tr-TR" dirty="0" err="1" smtClean="0"/>
              <a:t>ligantların</a:t>
            </a:r>
            <a:r>
              <a:rPr lang="tr-TR" dirty="0" smtClean="0"/>
              <a:t> nasıl kullanılacağını anlamak </a:t>
            </a:r>
            <a:r>
              <a:rPr lang="tr-TR" dirty="0" err="1" smtClean="0"/>
              <a:t>Şelasyon</a:t>
            </a:r>
            <a:r>
              <a:rPr lang="tr-TR" dirty="0" smtClean="0"/>
              <a:t> tedavisi</a:t>
            </a:r>
            <a:endParaRPr lang="tr-TR" dirty="0"/>
          </a:p>
        </p:txBody>
      </p:sp>
    </p:spTree>
    <p:extLst>
      <p:ext uri="{BB962C8B-B14F-4D97-AF65-F5344CB8AC3E}">
        <p14:creationId xmlns:p14="http://schemas.microsoft.com/office/powerpoint/2010/main" val="1692515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42</Words>
  <Application>Microsoft Office PowerPoint</Application>
  <PresentationFormat>Geniş ekran</PresentationFormat>
  <Paragraphs>1</Paragraphs>
  <Slides>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vt:i4>
      </vt:variant>
    </vt:vector>
  </HeadingPairs>
  <TitlesOfParts>
    <vt:vector size="7" baseType="lpstr">
      <vt:lpstr>Arial</vt:lpstr>
      <vt:lpstr>Calibri</vt:lpstr>
      <vt:lpstr>Calibri Light</vt:lpstr>
      <vt:lpstr>Office Teması</vt:lpstr>
      <vt:lpstr>PowerPoint Sunusu</vt:lpstr>
      <vt:lpstr>PowerPoint Sunusu</vt:lpstr>
      <vt:lpstr>Dersin amacı, İnsan bünyesinde bulunan esansiyel elementlerin önemini ve bu elementlerin eksikliği ve fazlalığında gözlenen hastalıkları kavramak. Görüntüleme ve tedavi amaçlı olarak kullanılan metal bileşiklerinin yapıları ve işlevleri hakkında bilgi sahibi olmak.Metal komplekslerinin veya ligantların nasıl kullanılacağını anlamak Şelasyon tedavisi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nuracar54@outlook.com</cp:lastModifiedBy>
  <cp:revision>5</cp:revision>
  <dcterms:created xsi:type="dcterms:W3CDTF">2021-03-25T23:26:27Z</dcterms:created>
  <dcterms:modified xsi:type="dcterms:W3CDTF">2021-08-03T13:41:32Z</dcterms:modified>
</cp:coreProperties>
</file>