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79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39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9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8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01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172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59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87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79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42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761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35310-A702-4ECF-85A6-D77682521BA9}" type="datetimeFigureOut">
              <a:rPr lang="tr-TR" smtClean="0"/>
              <a:t>30.01.2020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42AAA-3552-4EE2-B83F-0695957183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399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626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1204332"/>
            <a:ext cx="11307336" cy="541949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(çoğulcu)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-Haber değeri 		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-Meslek ideolojisi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-Etik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-Habercilik kuralları</a:t>
            </a: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Eleştirel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>
                <a:solidFill>
                  <a:srgbClr val="FF0000"/>
                </a:solidFill>
              </a:rPr>
              <a:t>	</a:t>
            </a:r>
            <a:r>
              <a:rPr lang="tr-TR" dirty="0" smtClean="0"/>
              <a:t>-Kapitalist bir endüstri olarak iletişim/medya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-Egemen ideolojinin, egemen yapının içerilmesi ve yeniden üretilmesi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-Egemen söylemlerin doğallaştırılıp yeniden kurulması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12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626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1204332"/>
            <a:ext cx="11307336" cy="541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Anaakım</a:t>
            </a:r>
            <a:r>
              <a:rPr lang="tr-TR" dirty="0" smtClean="0">
                <a:solidFill>
                  <a:srgbClr val="FF0000"/>
                </a:solidFill>
              </a:rPr>
              <a:t> (çoğulcu)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x Gerçeklik ilişkisi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Haber, olayların mesleki ilkelere uygun bir şekilde seçilmesi ve rapor edilmesi işidir.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Haber, gerçekliği olduğu gibi aktarır.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gerçekliği yansıtır.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5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626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57562" y="1204332"/>
            <a:ext cx="11307336" cy="541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>
                <a:solidFill>
                  <a:srgbClr val="FF0000"/>
                </a:solidFill>
              </a:rPr>
              <a:t>Eleştirel yaklaşım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x Gerçeklik ilişkisi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Haberin seçimi ve yapılandırılması sürecinde rol oynayan çeşitli faktörler vardır. Bu faktörler gerçekliği zedeler.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Haber, oluşturulan ve kurgulanan bir üründür. 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Haber ve gerçeklik bir ve aynı şey değildir.</a:t>
            </a:r>
          </a:p>
        </p:txBody>
      </p:sp>
    </p:spTree>
    <p:extLst>
      <p:ext uri="{BB962C8B-B14F-4D97-AF65-F5344CB8AC3E}">
        <p14:creationId xmlns:p14="http://schemas.microsoft.com/office/powerpoint/2010/main" val="4161042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Habere Yaklaşımlar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1817649"/>
            <a:ext cx="10429178" cy="4806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Gerçeğin yansıtılması olarak haber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Gerçeğin inşa edilmesi olarak haber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Gerçeğin kırılması ve yeniden kurgulanması olarak haber</a:t>
            </a:r>
          </a:p>
        </p:txBody>
      </p:sp>
    </p:spTree>
    <p:extLst>
      <p:ext uri="{BB962C8B-B14F-4D97-AF65-F5344CB8AC3E}">
        <p14:creationId xmlns:p14="http://schemas.microsoft.com/office/powerpoint/2010/main" val="77582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Haberi Okumak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881411" y="1784195"/>
            <a:ext cx="10429178" cy="48396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buNone/>
            </a:pPr>
            <a:r>
              <a:rPr lang="tr-TR" dirty="0" smtClean="0"/>
              <a:t>				</a:t>
            </a:r>
            <a:r>
              <a:rPr lang="tr-TR" b="1" dirty="0" smtClean="0"/>
              <a:t>Haberi Okumak</a:t>
            </a:r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buNone/>
            </a:pPr>
            <a:r>
              <a:rPr lang="tr-TR" b="1" dirty="0" smtClean="0"/>
              <a:t>Haberi Yazmak</a:t>
            </a:r>
            <a:r>
              <a:rPr lang="tr-TR" dirty="0" smtClean="0"/>
              <a:t>					</a:t>
            </a:r>
            <a:r>
              <a:rPr lang="tr-TR" b="1" dirty="0" smtClean="0"/>
              <a:t>Haberi </a:t>
            </a:r>
            <a:r>
              <a:rPr lang="tr-TR" b="1" dirty="0" err="1" smtClean="0"/>
              <a:t>Alımlamak</a:t>
            </a:r>
            <a:endParaRPr lang="tr-TR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Ekonomi- Politik					</a:t>
            </a:r>
            <a:r>
              <a:rPr lang="tr-TR" dirty="0" smtClean="0"/>
              <a:t>Ekonomi- </a:t>
            </a:r>
            <a:r>
              <a:rPr lang="tr-TR" dirty="0"/>
              <a:t>Politik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dirty="0"/>
              <a:t>İdeolojik / </a:t>
            </a:r>
            <a:r>
              <a:rPr lang="tr-TR" dirty="0" err="1" smtClean="0"/>
              <a:t>Söylemsel</a:t>
            </a:r>
            <a:r>
              <a:rPr lang="tr-TR" dirty="0" smtClean="0"/>
              <a:t>				İdeolojik / </a:t>
            </a:r>
            <a:r>
              <a:rPr lang="tr-TR" dirty="0" err="1" smtClean="0"/>
              <a:t>Söylemsel</a:t>
            </a:r>
            <a:endParaRPr lang="tr-TR" dirty="0" smtClean="0"/>
          </a:p>
          <a:p>
            <a:pPr marL="0" indent="0">
              <a:lnSpc>
                <a:spcPct val="114000"/>
              </a:lnSpc>
              <a:buNone/>
            </a:pPr>
            <a:endParaRPr lang="tr-TR" dirty="0" smtClean="0"/>
          </a:p>
          <a:p>
            <a:pPr marL="0" indent="0" algn="ctr">
              <a:lnSpc>
                <a:spcPct val="114000"/>
              </a:lnSpc>
              <a:buNone/>
            </a:pPr>
            <a:r>
              <a:rPr lang="tr-TR" dirty="0" smtClean="0"/>
              <a:t>Haber bir ilişki ve anlam üretimidir.</a:t>
            </a:r>
          </a:p>
          <a:p>
            <a:pPr marL="0" indent="0" algn="ctr">
              <a:lnSpc>
                <a:spcPct val="114000"/>
              </a:lnSpc>
              <a:buNone/>
            </a:pPr>
            <a:r>
              <a:rPr lang="tr-TR" dirty="0" smtClean="0"/>
              <a:t>Haber ideolojik bir metindir.</a:t>
            </a:r>
          </a:p>
        </p:txBody>
      </p:sp>
      <p:cxnSp>
        <p:nvCxnSpPr>
          <p:cNvPr id="4" name="Düz Ok Bağlayıcısı 3"/>
          <p:cNvCxnSpPr/>
          <p:nvPr/>
        </p:nvCxnSpPr>
        <p:spPr>
          <a:xfrm flipH="1">
            <a:off x="3345961" y="2308600"/>
            <a:ext cx="1081669" cy="66907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7428563" y="2308600"/>
            <a:ext cx="895813" cy="6690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>
            <a:off x="2865120" y="4840224"/>
            <a:ext cx="621050" cy="722748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 flipV="1">
            <a:off x="8681215" y="4893378"/>
            <a:ext cx="487680" cy="669594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545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Geniş ekran</PresentationFormat>
  <Paragraphs>42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Habere Yaklaşımlar</vt:lpstr>
      <vt:lpstr>Habere Yaklaşımlar</vt:lpstr>
      <vt:lpstr>Habere Yaklaşımlar</vt:lpstr>
      <vt:lpstr>Habere Yaklaşımlar</vt:lpstr>
      <vt:lpstr>Haberi Okumak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Habere Yaklaşımlar</dc:title>
  <dc:creator>Windows Kullanıcısı</dc:creator>
  <cp:lastModifiedBy>Windows Kullanıcısı</cp:lastModifiedBy>
  <cp:revision>1</cp:revision>
  <dcterms:created xsi:type="dcterms:W3CDTF">2020-01-30T16:00:13Z</dcterms:created>
  <dcterms:modified xsi:type="dcterms:W3CDTF">2020-01-30T16:01:06Z</dcterms:modified>
</cp:coreProperties>
</file>