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95" r:id="rId2"/>
    <p:sldId id="293" r:id="rId3"/>
    <p:sldId id="296" r:id="rId4"/>
    <p:sldId id="294" r:id="rId5"/>
    <p:sldId id="297" r:id="rId6"/>
    <p:sldId id="259" r:id="rId7"/>
    <p:sldId id="298" r:id="rId8"/>
    <p:sldId id="278" r:id="rId9"/>
    <p:sldId id="29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5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24774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29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699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400219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119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5605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9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03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01937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90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65662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11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67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60199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59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91439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28244498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692D5E0-81C8-41BD-A318-58AFE1FC1A96}"/>
              </a:ext>
            </a:extLst>
          </p:cNvPr>
          <p:cNvSpPr>
            <a:spLocks noGrp="1"/>
          </p:cNvSpPr>
          <p:nvPr>
            <p:ph type="ctrTitle"/>
          </p:nvPr>
        </p:nvSpPr>
        <p:spPr>
          <a:xfrm>
            <a:off x="2877928" y="2802465"/>
            <a:ext cx="6815669" cy="1515533"/>
          </a:xfrm>
        </p:spPr>
        <p:txBody>
          <a:bodyPr>
            <a:normAutofit/>
          </a:bodyPr>
          <a:lstStyle/>
          <a:p>
            <a:r>
              <a:rPr lang="tr-TR" sz="4400" b="1" dirty="0"/>
              <a:t>BİLGİ YÖNETİMİNİN ÖZELLİKLERİ</a:t>
            </a:r>
          </a:p>
        </p:txBody>
      </p:sp>
    </p:spTree>
    <p:extLst>
      <p:ext uri="{BB962C8B-B14F-4D97-AF65-F5344CB8AC3E}">
        <p14:creationId xmlns:p14="http://schemas.microsoft.com/office/powerpoint/2010/main" val="390703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dirty="0"/>
              <a:t>Bilgi Yönetiminin Özellikleri</a:t>
            </a:r>
          </a:p>
        </p:txBody>
      </p:sp>
      <p:sp>
        <p:nvSpPr>
          <p:cNvPr id="3" name="İçerik Yer Tutucusu 2"/>
          <p:cNvSpPr>
            <a:spLocks noGrp="1"/>
          </p:cNvSpPr>
          <p:nvPr>
            <p:ph idx="1"/>
          </p:nvPr>
        </p:nvSpPr>
        <p:spPr/>
        <p:txBody>
          <a:bodyPr>
            <a:normAutofit/>
          </a:bodyPr>
          <a:lstStyle/>
          <a:p>
            <a:pPr algn="just"/>
            <a:r>
              <a:rPr lang="tr-TR" dirty="0">
                <a:solidFill>
                  <a:schemeClr val="tx1">
                    <a:lumMod val="95000"/>
                    <a:lumOff val="5000"/>
                  </a:schemeClr>
                </a:solidFill>
              </a:rPr>
              <a:t>Bilgi yönetiminin konusunu kuruma ait örtük, açık, dış ve iç bilgi ile bu bilgiye ilişkin işlemler oluşturur. Temel çabası bilgiyi üretken kılmaktır. Entelektüel sermayenin kurum içerisinde en verimli biçimde kullanılmasını, yani bilimsel olarak yaratılan bilginin kurumsal alana transferini sağlar. </a:t>
            </a:r>
          </a:p>
          <a:p>
            <a:pPr algn="just"/>
            <a:r>
              <a:rPr lang="tr-TR" dirty="0">
                <a:solidFill>
                  <a:schemeClr val="tx1">
                    <a:lumMod val="95000"/>
                    <a:lumOff val="5000"/>
                  </a:schemeClr>
                </a:solidFill>
              </a:rPr>
              <a:t>Bilgi yönetimi uygulamalarında bilgi ve iletişim teknolojisi, iletişim, yeni ekonomi, bilgi bilimi, organizasyon, finans, psikoloji, sistem analizi, sosyoloji, </a:t>
            </a:r>
            <a:r>
              <a:rPr lang="tr-TR" dirty="0" err="1">
                <a:solidFill>
                  <a:schemeClr val="tx1">
                    <a:lumMod val="95000"/>
                    <a:lumOff val="5000"/>
                  </a:schemeClr>
                </a:solidFill>
              </a:rPr>
              <a:t>linguistik</a:t>
            </a:r>
            <a:r>
              <a:rPr lang="tr-TR" dirty="0">
                <a:solidFill>
                  <a:schemeClr val="tx1">
                    <a:lumMod val="95000"/>
                    <a:lumOff val="5000"/>
                  </a:schemeClr>
                </a:solidFill>
              </a:rPr>
              <a:t>, mühendislik alanlarından yararlanan disiplinler arası bir faaliyettir.  </a:t>
            </a:r>
          </a:p>
        </p:txBody>
      </p:sp>
      <p:sp>
        <p:nvSpPr>
          <p:cNvPr id="4" name="Slayt Numarası Yer Tutucusu 3"/>
          <p:cNvSpPr>
            <a:spLocks noGrp="1"/>
          </p:cNvSpPr>
          <p:nvPr>
            <p:ph type="sldNum" sz="quarter" idx="12"/>
          </p:nvPr>
        </p:nvSpPr>
        <p:spPr/>
        <p:txBody>
          <a:bodyPr/>
          <a:lstStyle/>
          <a:p>
            <a:fld id="{8D67C3D9-BDDC-49A6-8740-D26893D382FB}" type="slidenum">
              <a:rPr lang="tr-TR" smtClean="0"/>
              <a:t>2</a:t>
            </a:fld>
            <a:endParaRPr lang="tr-TR"/>
          </a:p>
        </p:txBody>
      </p:sp>
    </p:spTree>
    <p:extLst>
      <p:ext uri="{BB962C8B-B14F-4D97-AF65-F5344CB8AC3E}">
        <p14:creationId xmlns:p14="http://schemas.microsoft.com/office/powerpoint/2010/main" val="315937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dirty="0">
                <a:solidFill>
                  <a:schemeClr val="tx1">
                    <a:lumMod val="95000"/>
                    <a:lumOff val="5000"/>
                  </a:schemeClr>
                </a:solidFill>
              </a:rPr>
              <a:t>Bilgi yönetimi sürekli bir uygulamadır. Bilgi Yönetimi her kuruluşun ve kuruluşta çalışan kişilerin özel gereksinmeleri doğrultusunda oluşturulur ve gözden geçirilir. Bu özelliği ile, genel problemleri çözmek üzere geliştirilmiş bir süreç, işlemler bütünü ve araç olan bilgi teknolojilerin farklılık gösterir. </a:t>
            </a:r>
          </a:p>
        </p:txBody>
      </p:sp>
      <p:sp>
        <p:nvSpPr>
          <p:cNvPr id="4" name="Slayt Numarası Yer Tutucusu 3"/>
          <p:cNvSpPr>
            <a:spLocks noGrp="1"/>
          </p:cNvSpPr>
          <p:nvPr>
            <p:ph type="sldNum" sz="quarter" idx="12"/>
          </p:nvPr>
        </p:nvSpPr>
        <p:spPr/>
        <p:txBody>
          <a:bodyPr/>
          <a:lstStyle/>
          <a:p>
            <a:fld id="{8D67C3D9-BDDC-49A6-8740-D26893D382FB}" type="slidenum">
              <a:rPr lang="tr-TR" smtClean="0"/>
              <a:t>3</a:t>
            </a:fld>
            <a:endParaRPr lang="tr-TR"/>
          </a:p>
        </p:txBody>
      </p:sp>
    </p:spTree>
    <p:extLst>
      <p:ext uri="{BB962C8B-B14F-4D97-AF65-F5344CB8AC3E}">
        <p14:creationId xmlns:p14="http://schemas.microsoft.com/office/powerpoint/2010/main" val="336126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Bilgi Yönetiminin Özellikleri</a:t>
            </a:r>
          </a:p>
        </p:txBody>
      </p:sp>
      <p:sp>
        <p:nvSpPr>
          <p:cNvPr id="3" name="İçerik Yer Tutucusu 2"/>
          <p:cNvSpPr>
            <a:spLocks noGrp="1"/>
          </p:cNvSpPr>
          <p:nvPr>
            <p:ph idx="1"/>
          </p:nvPr>
        </p:nvSpPr>
        <p:spPr/>
        <p:txBody>
          <a:bodyPr>
            <a:normAutofit/>
          </a:bodyPr>
          <a:lstStyle/>
          <a:p>
            <a:pPr algn="just"/>
            <a:r>
              <a:rPr lang="tr-TR" dirty="0">
                <a:solidFill>
                  <a:schemeClr val="tx1">
                    <a:lumMod val="95000"/>
                    <a:lumOff val="5000"/>
                  </a:schemeClr>
                </a:solidFill>
              </a:rPr>
              <a:t>Örtük bilginin açığa çıkarılmasını sağlayarak kurum için önemli ve kritik olan bilginin kurum dışına çıkmasını önler.  </a:t>
            </a:r>
          </a:p>
          <a:p>
            <a:pPr algn="just"/>
            <a:r>
              <a:rPr lang="tr-TR" dirty="0">
                <a:solidFill>
                  <a:schemeClr val="tx1">
                    <a:lumMod val="95000"/>
                    <a:lumOff val="5000"/>
                  </a:schemeClr>
                </a:solidFill>
              </a:rPr>
              <a:t>Bilgideki değişme hızının artması  </a:t>
            </a:r>
          </a:p>
          <a:p>
            <a:pPr algn="just"/>
            <a:r>
              <a:rPr lang="tr-TR" dirty="0">
                <a:solidFill>
                  <a:schemeClr val="tx1">
                    <a:lumMod val="95000"/>
                    <a:lumOff val="5000"/>
                  </a:schemeClr>
                </a:solidFill>
              </a:rPr>
              <a:t>Teknolojik yapının, değişimi hızlandıracak şekilde karmaşıklaşması  </a:t>
            </a:r>
          </a:p>
          <a:p>
            <a:pPr algn="just"/>
            <a:r>
              <a:rPr lang="tr-TR" dirty="0">
                <a:solidFill>
                  <a:schemeClr val="tx1">
                    <a:lumMod val="95000"/>
                    <a:lumOff val="5000"/>
                  </a:schemeClr>
                </a:solidFill>
              </a:rPr>
              <a:t>Organizasyonların teknolojik gelişme sonucunda daha karmaşık bir nitelik kazanması </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4</a:t>
            </a:fld>
            <a:endParaRPr lang="tr-TR"/>
          </a:p>
        </p:txBody>
      </p:sp>
    </p:spTree>
    <p:extLst>
      <p:ext uri="{BB962C8B-B14F-4D97-AF65-F5344CB8AC3E}">
        <p14:creationId xmlns:p14="http://schemas.microsoft.com/office/powerpoint/2010/main" val="88138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1418" y="2789764"/>
            <a:ext cx="9601196" cy="3318936"/>
          </a:xfrm>
        </p:spPr>
        <p:txBody>
          <a:bodyPr>
            <a:normAutofit/>
          </a:bodyPr>
          <a:lstStyle/>
          <a:p>
            <a:r>
              <a:rPr lang="tr-TR" dirty="0">
                <a:solidFill>
                  <a:schemeClr val="tx1">
                    <a:lumMod val="95000"/>
                    <a:lumOff val="5000"/>
                  </a:schemeClr>
                </a:solidFill>
              </a:rPr>
              <a:t>Çalışanların niteliklerinin ve eğitim düzeylerinin değişmesi </a:t>
            </a:r>
          </a:p>
          <a:p>
            <a:r>
              <a:rPr lang="tr-TR" dirty="0">
                <a:solidFill>
                  <a:schemeClr val="tx1">
                    <a:lumMod val="95000"/>
                    <a:lumOff val="5000"/>
                  </a:schemeClr>
                </a:solidFill>
              </a:rPr>
              <a:t>Çalışanların beklentilerinin değişmesi </a:t>
            </a:r>
          </a:p>
          <a:p>
            <a:r>
              <a:rPr lang="tr-TR" dirty="0">
                <a:solidFill>
                  <a:schemeClr val="tx1">
                    <a:lumMod val="95000"/>
                    <a:lumOff val="5000"/>
                  </a:schemeClr>
                </a:solidFill>
              </a:rPr>
              <a:t>Geleneksel hiyerarşik otoritenin yerini, yetenek ve bilginin alması</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5</a:t>
            </a:fld>
            <a:endParaRPr lang="tr-TR"/>
          </a:p>
        </p:txBody>
      </p:sp>
      <p:sp>
        <p:nvSpPr>
          <p:cNvPr id="6" name="Başlık 5">
            <a:extLst>
              <a:ext uri="{FF2B5EF4-FFF2-40B4-BE49-F238E27FC236}">
                <a16:creationId xmlns:a16="http://schemas.microsoft.com/office/drawing/2014/main" id="{84C17E16-516C-4C8D-A0D9-4DBD88677EA6}"/>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338663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a:t>Bilgi Yönetimini Ortaya Çıkaran Temel Unsurlar </a:t>
            </a:r>
          </a:p>
        </p:txBody>
      </p:sp>
      <p:sp>
        <p:nvSpPr>
          <p:cNvPr id="3" name="İçerik Yer Tutucusu 2"/>
          <p:cNvSpPr>
            <a:spLocks noGrp="1"/>
          </p:cNvSpPr>
          <p:nvPr>
            <p:ph idx="1"/>
          </p:nvPr>
        </p:nvSpPr>
        <p:spPr/>
        <p:txBody>
          <a:bodyPr>
            <a:normAutofit/>
          </a:bodyPr>
          <a:lstStyle/>
          <a:p>
            <a:pPr algn="just"/>
            <a:r>
              <a:rPr lang="tr-TR" sz="2800" dirty="0"/>
              <a:t>Bilgi yönetimi, üç temel unsuru içerir:</a:t>
            </a:r>
          </a:p>
          <a:p>
            <a:pPr lvl="1" algn="just"/>
            <a:r>
              <a:rPr lang="tr-TR" sz="2400" i="1" dirty="0"/>
              <a:t>İnsanlar  </a:t>
            </a:r>
          </a:p>
          <a:p>
            <a:pPr lvl="1" algn="just"/>
            <a:r>
              <a:rPr lang="tr-TR" sz="2400" i="1" dirty="0"/>
              <a:t>Süreçler  </a:t>
            </a:r>
          </a:p>
          <a:p>
            <a:pPr lvl="1" algn="just"/>
            <a:r>
              <a:rPr lang="tr-TR" sz="2400" i="1" dirty="0"/>
              <a:t>Teknoloji  </a:t>
            </a:r>
          </a:p>
        </p:txBody>
      </p:sp>
      <p:sp>
        <p:nvSpPr>
          <p:cNvPr id="4" name="Slayt Numarası Yer Tutucusu 3"/>
          <p:cNvSpPr>
            <a:spLocks noGrp="1"/>
          </p:cNvSpPr>
          <p:nvPr>
            <p:ph type="sldNum" sz="quarter" idx="12"/>
          </p:nvPr>
        </p:nvSpPr>
        <p:spPr/>
        <p:txBody>
          <a:bodyPr/>
          <a:lstStyle/>
          <a:p>
            <a:fld id="{8D67C3D9-BDDC-49A6-8740-D26893D382FB}" type="slidenum">
              <a:rPr lang="tr-TR" smtClean="0"/>
              <a:t>6</a:t>
            </a:fld>
            <a:endParaRPr lang="tr-TR"/>
          </a:p>
        </p:txBody>
      </p:sp>
    </p:spTree>
    <p:extLst>
      <p:ext uri="{BB962C8B-B14F-4D97-AF65-F5344CB8AC3E}">
        <p14:creationId xmlns:p14="http://schemas.microsoft.com/office/powerpoint/2010/main" val="353047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Bilgi yönetimi, bilginin paylaşılması ve kullanımını hızlandırmak ve artırmak için kişiler ve </a:t>
            </a:r>
            <a:r>
              <a:rPr lang="tr-TR" dirty="0" err="1"/>
              <a:t>organizasyonel</a:t>
            </a:r>
            <a:r>
              <a:rPr lang="tr-TR" dirty="0"/>
              <a:t> kültür üzerinde önemle durur; bilgiyi bulmak, yaratmak, elde etmek ve paylaşmak için yöntemler veya süreçlere önem verir ve bilginin depolanması ve erişilebilir bir hale getirilmesi ile farklı mekanlarda olan kişilerin birlikte çalışabilmesi için teknolojiye odaklanır.</a:t>
            </a:r>
          </a:p>
        </p:txBody>
      </p:sp>
      <p:sp>
        <p:nvSpPr>
          <p:cNvPr id="4" name="Slayt Numarası Yer Tutucusu 3"/>
          <p:cNvSpPr>
            <a:spLocks noGrp="1"/>
          </p:cNvSpPr>
          <p:nvPr>
            <p:ph type="sldNum" sz="quarter" idx="12"/>
          </p:nvPr>
        </p:nvSpPr>
        <p:spPr/>
        <p:txBody>
          <a:bodyPr/>
          <a:lstStyle/>
          <a:p>
            <a:fld id="{8D67C3D9-BDDC-49A6-8740-D26893D382FB}" type="slidenum">
              <a:rPr lang="tr-TR" smtClean="0"/>
              <a:t>7</a:t>
            </a:fld>
            <a:endParaRPr lang="tr-TR"/>
          </a:p>
        </p:txBody>
      </p:sp>
      <p:sp>
        <p:nvSpPr>
          <p:cNvPr id="6" name="Başlık 5">
            <a:extLst>
              <a:ext uri="{FF2B5EF4-FFF2-40B4-BE49-F238E27FC236}">
                <a16:creationId xmlns:a16="http://schemas.microsoft.com/office/drawing/2014/main" id="{686F8BE2-D303-4CA2-8A39-4BB9D39A26C2}"/>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3665289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dirty="0"/>
              <a:t>Bilgi Yönetimi Stratejileri</a:t>
            </a:r>
          </a:p>
        </p:txBody>
      </p:sp>
      <p:sp>
        <p:nvSpPr>
          <p:cNvPr id="3" name="İçerik Yer Tutucusu 2"/>
          <p:cNvSpPr>
            <a:spLocks noGrp="1"/>
          </p:cNvSpPr>
          <p:nvPr>
            <p:ph idx="1"/>
          </p:nvPr>
        </p:nvSpPr>
        <p:spPr/>
        <p:txBody>
          <a:bodyPr>
            <a:normAutofit/>
          </a:bodyPr>
          <a:lstStyle/>
          <a:p>
            <a:pPr algn="just"/>
            <a:r>
              <a:rPr lang="tr-TR" sz="2800" b="1" dirty="0">
                <a:solidFill>
                  <a:schemeClr val="tx1">
                    <a:lumMod val="95000"/>
                    <a:lumOff val="5000"/>
                  </a:schemeClr>
                </a:solidFill>
              </a:rPr>
              <a:t>Bir ürün olarak bilgi </a:t>
            </a:r>
            <a:r>
              <a:rPr lang="tr-TR" sz="2800" dirty="0">
                <a:solidFill>
                  <a:schemeClr val="tx1">
                    <a:lumMod val="95000"/>
                    <a:lumOff val="5000"/>
                  </a:schemeClr>
                </a:solidFill>
              </a:rPr>
              <a:t>(bilginin üretilmesi, paketlenmesi ve satılması)</a:t>
            </a:r>
          </a:p>
          <a:p>
            <a:pPr algn="just"/>
            <a:r>
              <a:rPr lang="tr-TR" sz="2800" b="1" dirty="0">
                <a:solidFill>
                  <a:schemeClr val="tx1">
                    <a:lumMod val="95000"/>
                    <a:lumOff val="5000"/>
                  </a:schemeClr>
                </a:solidFill>
              </a:rPr>
              <a:t>Bilginin ve en iyi uygulamaların transferi </a:t>
            </a:r>
            <a:r>
              <a:rPr lang="tr-TR" sz="2800" dirty="0">
                <a:solidFill>
                  <a:schemeClr val="tx1">
                    <a:lumMod val="95000"/>
                    <a:lumOff val="5000"/>
                  </a:schemeClr>
                </a:solidFill>
              </a:rPr>
              <a:t>(en iyi uygulamaların belirlenmesi ve organizasyonun ilgili birimlerine aktarılması) </a:t>
            </a:r>
          </a:p>
          <a:p>
            <a:pPr algn="just"/>
            <a:r>
              <a:rPr lang="tr-TR" sz="2800" b="1" dirty="0">
                <a:solidFill>
                  <a:schemeClr val="tx1">
                    <a:lumMod val="95000"/>
                    <a:lumOff val="5000"/>
                  </a:schemeClr>
                </a:solidFill>
              </a:rPr>
              <a:t>Müşteri odaklı bilgi </a:t>
            </a:r>
            <a:r>
              <a:rPr lang="tr-TR" sz="2800" dirty="0">
                <a:solidFill>
                  <a:schemeClr val="tx1">
                    <a:lumMod val="95000"/>
                    <a:lumOff val="5000"/>
                  </a:schemeClr>
                </a:solidFill>
              </a:rPr>
              <a:t>(satışları artırmak için müşterilerin ihtiyaç ve tercihlerinin elde edilmesi)</a:t>
            </a:r>
          </a:p>
        </p:txBody>
      </p:sp>
      <p:sp>
        <p:nvSpPr>
          <p:cNvPr id="4" name="Slayt Numarası Yer Tutucusu 3"/>
          <p:cNvSpPr>
            <a:spLocks noGrp="1"/>
          </p:cNvSpPr>
          <p:nvPr>
            <p:ph type="sldNum" sz="quarter" idx="12"/>
          </p:nvPr>
        </p:nvSpPr>
        <p:spPr/>
        <p:txBody>
          <a:bodyPr/>
          <a:lstStyle/>
          <a:p>
            <a:fld id="{8D67C3D9-BDDC-49A6-8740-D26893D382FB}" type="slidenum">
              <a:rPr lang="tr-TR" smtClean="0"/>
              <a:t>8</a:t>
            </a:fld>
            <a:endParaRPr lang="tr-TR"/>
          </a:p>
        </p:txBody>
      </p:sp>
    </p:spTree>
    <p:extLst>
      <p:ext uri="{BB962C8B-B14F-4D97-AF65-F5344CB8AC3E}">
        <p14:creationId xmlns:p14="http://schemas.microsoft.com/office/powerpoint/2010/main" val="347141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2690190"/>
            <a:ext cx="9601196" cy="3185677"/>
          </a:xfrm>
        </p:spPr>
        <p:txBody>
          <a:bodyPr>
            <a:normAutofit/>
          </a:bodyPr>
          <a:lstStyle/>
          <a:p>
            <a:r>
              <a:rPr lang="tr-TR" sz="2800" b="1" dirty="0">
                <a:solidFill>
                  <a:schemeClr val="tx1">
                    <a:lumMod val="95000"/>
                    <a:lumOff val="5000"/>
                  </a:schemeClr>
                </a:solidFill>
              </a:rPr>
              <a:t>Bilgiye yönelik kişisel sorumluluk </a:t>
            </a:r>
            <a:r>
              <a:rPr lang="tr-TR" sz="2800" dirty="0">
                <a:solidFill>
                  <a:schemeClr val="tx1">
                    <a:lumMod val="95000"/>
                    <a:lumOff val="5000"/>
                  </a:schemeClr>
                </a:solidFill>
              </a:rPr>
              <a:t>(herkesi kişisel bilgisini belirlemede, korumada ve artırmada desteklemek) </a:t>
            </a:r>
          </a:p>
          <a:p>
            <a:r>
              <a:rPr lang="tr-TR" sz="2800" b="1" dirty="0">
                <a:solidFill>
                  <a:schemeClr val="tx1">
                    <a:lumMod val="95000"/>
                    <a:lumOff val="5000"/>
                  </a:schemeClr>
                </a:solidFill>
              </a:rPr>
              <a:t>Entelektüel bilgi yönetimi </a:t>
            </a:r>
            <a:r>
              <a:rPr lang="tr-TR" sz="2800" dirty="0">
                <a:solidFill>
                  <a:schemeClr val="tx1">
                    <a:lumMod val="95000"/>
                    <a:lumOff val="5000"/>
                  </a:schemeClr>
                </a:solidFill>
              </a:rPr>
              <a:t>(patentler, teknolojiler ve yönetim pratikleri gibi spesifik entelektüel uygulamaların organizasyon düzeyinde yönetilmesi) </a:t>
            </a:r>
          </a:p>
        </p:txBody>
      </p:sp>
      <p:sp>
        <p:nvSpPr>
          <p:cNvPr id="4" name="Slayt Numarası Yer Tutucusu 3"/>
          <p:cNvSpPr>
            <a:spLocks noGrp="1"/>
          </p:cNvSpPr>
          <p:nvPr>
            <p:ph type="sldNum" sz="quarter" idx="12"/>
          </p:nvPr>
        </p:nvSpPr>
        <p:spPr/>
        <p:txBody>
          <a:bodyPr/>
          <a:lstStyle/>
          <a:p>
            <a:fld id="{8D67C3D9-BDDC-49A6-8740-D26893D382FB}" type="slidenum">
              <a:rPr lang="tr-TR" smtClean="0"/>
              <a:t>9</a:t>
            </a:fld>
            <a:endParaRPr lang="tr-TR"/>
          </a:p>
        </p:txBody>
      </p:sp>
      <p:sp>
        <p:nvSpPr>
          <p:cNvPr id="6" name="Başlık 5">
            <a:extLst>
              <a:ext uri="{FF2B5EF4-FFF2-40B4-BE49-F238E27FC236}">
                <a16:creationId xmlns:a16="http://schemas.microsoft.com/office/drawing/2014/main" id="{4CC2242E-DF85-4517-8BD1-06F2B0A4799A}"/>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42687932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338</Words>
  <Application>Microsoft Office PowerPoint</Application>
  <PresentationFormat>Geniş ekran</PresentationFormat>
  <Paragraphs>33</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Garamond</vt:lpstr>
      <vt:lpstr>Organik</vt:lpstr>
      <vt:lpstr>BİLGİ YÖNETİMİNİN ÖZELLİKLERİ</vt:lpstr>
      <vt:lpstr> Bilgi Yönetiminin Özellikleri</vt:lpstr>
      <vt:lpstr>PowerPoint Sunusu</vt:lpstr>
      <vt:lpstr> Bilgi Yönetiminin Özellikleri</vt:lpstr>
      <vt:lpstr>PowerPoint Sunusu</vt:lpstr>
      <vt:lpstr>Bilgi Yönetimini Ortaya Çıkaran Temel Unsurlar </vt:lpstr>
      <vt:lpstr>PowerPoint Sunusu</vt:lpstr>
      <vt:lpstr> Bilgi Yönetimi Stratejileri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7</cp:revision>
  <dcterms:created xsi:type="dcterms:W3CDTF">2020-02-22T14:31:07Z</dcterms:created>
  <dcterms:modified xsi:type="dcterms:W3CDTF">2020-04-30T14:10:03Z</dcterms:modified>
</cp:coreProperties>
</file>