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5"/>
  </p:notes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6464"/>
    <p:restoredTop sz="94554"/>
  </p:normalViewPr>
  <p:slideViewPr>
    <p:cSldViewPr snapToGrid="0" snapToObjects="1">
      <p:cViewPr varScale="1">
        <p:scale>
          <a:sx n="79" d="100"/>
          <a:sy n="79" d="100"/>
        </p:scale>
        <p:origin x="232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9ED98-C3ED-2644-A71B-185CCA34DA39}" type="datetimeFigureOut">
              <a:rPr lang="tr-TR" smtClean="0"/>
              <a:t>17.07.2020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782C06-8420-6246-B574-7DC1D50ED2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4304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782C06-8420-6246-B574-7DC1D50ED2F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973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69419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266036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84916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44943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81428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58137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41677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62800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8641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110714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63230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306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4EB595-5A02-B547-A53A-387A8A17D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645" y="572424"/>
            <a:ext cx="11091600" cy="1332000"/>
          </a:xfrm>
        </p:spPr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MercatorIa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Kavramı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B34CC2C-E52F-7341-9EFA-13F6854D6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0863" y="2002145"/>
            <a:ext cx="6327958" cy="4283431"/>
          </a:xfrm>
        </p:spPr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ticaret hukukuna özgü olan millî hukuklardan bağımsız, doğrudan milletlerarası ticaretin örf ve adetlerinden doğan normlardır.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Hukukî niteliğine dair görüşler </a:t>
            </a: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Kaynaklarına dair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803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080A24F-1385-884A-8095-A7A2A7882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UnIdroIt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İlkeleri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4EA8CF2-BE12-7046-A8B9-4EF78171B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Tarihî gelişimi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Hukukî niteliğine dair görüşler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Uygulandığı hâller </a:t>
            </a:r>
          </a:p>
        </p:txBody>
      </p:sp>
    </p:spTree>
    <p:extLst>
      <p:ext uri="{BB962C8B-B14F-4D97-AF65-F5344CB8AC3E}">
        <p14:creationId xmlns:p14="http://schemas.microsoft.com/office/powerpoint/2010/main" val="190486525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39</TotalTime>
  <Words>64</Words>
  <Application>Microsoft Macintosh PowerPoint</Application>
  <PresentationFormat>Geniş ekran</PresentationFormat>
  <Paragraphs>11</Paragraphs>
  <Slides>3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Gill Sans MT</vt:lpstr>
      <vt:lpstr>Times New Roman</vt:lpstr>
      <vt:lpstr>Galeri</vt:lpstr>
      <vt:lpstr>ANKARA ÜNİVERSİTESİ HUKUK FAKÜLTESİ – MİLLETLERARASI SÖZLESMELER ve TİCARET HUKUKU  </vt:lpstr>
      <vt:lpstr>Lex MercatorIa Kavramı </vt:lpstr>
      <vt:lpstr>UnIdroIt İlkeleri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8</cp:revision>
  <dcterms:created xsi:type="dcterms:W3CDTF">2020-07-06T16:31:40Z</dcterms:created>
  <dcterms:modified xsi:type="dcterms:W3CDTF">2020-07-17T12:28:16Z</dcterms:modified>
</cp:coreProperties>
</file>