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9"/>
  </p:notesMasterIdLst>
  <p:sldIdLst>
    <p:sldId id="256" r:id="rId2"/>
    <p:sldId id="266" r:id="rId3"/>
    <p:sldId id="267" r:id="rId4"/>
    <p:sldId id="268" r:id="rId5"/>
    <p:sldId id="270" r:id="rId6"/>
    <p:sldId id="269" r:id="rId7"/>
    <p:sldId id="27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4C827-1089-4BC1-BB3C-7FBD48195889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9F15A-B87E-44E8-94C0-BE85CB4F84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21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7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8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743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53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8770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23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955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98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35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34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57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17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95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29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38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15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6415" y="1072661"/>
            <a:ext cx="9144000" cy="1522901"/>
          </a:xfrm>
        </p:spPr>
        <p:txBody>
          <a:bodyPr/>
          <a:lstStyle/>
          <a:p>
            <a:pPr algn="ctr"/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60082" y="4287465"/>
            <a:ext cx="9144000" cy="965471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596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24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Bireysel Özellikler:</a:t>
            </a:r>
          </a:p>
          <a:p>
            <a:pPr lvl="1"/>
            <a:r>
              <a:rPr lang="tr-TR" dirty="0"/>
              <a:t>4 yaşında </a:t>
            </a:r>
            <a:r>
              <a:rPr lang="tr-TR" dirty="0" err="1"/>
              <a:t>kastre</a:t>
            </a:r>
            <a:r>
              <a:rPr lang="tr-TR" dirty="0"/>
              <a:t> edilmiş erkek siyam kedisi </a:t>
            </a:r>
          </a:p>
          <a:p>
            <a:r>
              <a:rPr lang="tr-TR" dirty="0"/>
              <a:t>Hikaye:  </a:t>
            </a:r>
          </a:p>
          <a:p>
            <a:pPr lvl="1"/>
            <a:r>
              <a:rPr lang="tr-TR" dirty="0"/>
              <a:t>Bir iki haftadan beri karında şişkinlik </a:t>
            </a:r>
          </a:p>
          <a:p>
            <a:pPr lvl="1"/>
            <a:r>
              <a:rPr lang="tr-TR" dirty="0" err="1"/>
              <a:t>Laterji</a:t>
            </a:r>
            <a:endParaRPr lang="tr-TR" dirty="0"/>
          </a:p>
          <a:p>
            <a:pPr lvl="1"/>
            <a:r>
              <a:rPr lang="tr-TR" dirty="0"/>
              <a:t>İştahsızlık</a:t>
            </a:r>
          </a:p>
          <a:p>
            <a:pPr lvl="1"/>
            <a:r>
              <a:rPr lang="tr-TR" dirty="0"/>
              <a:t>Zayıflık</a:t>
            </a:r>
          </a:p>
        </p:txBody>
      </p:sp>
    </p:spTree>
    <p:extLst>
      <p:ext uri="{BB962C8B-B14F-4D97-AF65-F5344CB8AC3E}">
        <p14:creationId xmlns:p14="http://schemas.microsoft.com/office/powerpoint/2010/main" val="134433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44711" y="429345"/>
            <a:ext cx="8911687" cy="1280890"/>
          </a:xfrm>
        </p:spPr>
        <p:txBody>
          <a:bodyPr/>
          <a:lstStyle/>
          <a:p>
            <a:r>
              <a:rPr lang="tr-TR" dirty="0"/>
              <a:t>Hematoloji ve Kan Gazı Analizleri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022666"/>
              </p:ext>
            </p:extLst>
          </p:nvPr>
        </p:nvGraphicFramePr>
        <p:xfrm>
          <a:off x="808893" y="1318848"/>
          <a:ext cx="7965830" cy="3225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4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PCV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Hb</a:t>
                      </a:r>
                      <a:r>
                        <a:rPr lang="tr-T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Eritrosit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Trombosit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/</a:t>
                      </a:r>
                      <a:r>
                        <a:rPr lang="el-GR" dirty="0"/>
                        <a:t>μ</a:t>
                      </a:r>
                      <a:r>
                        <a:rPr lang="tr-TR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Lökosit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Segmentli</a:t>
                      </a:r>
                      <a:r>
                        <a:rPr lang="tr-TR" dirty="0"/>
                        <a:t> </a:t>
                      </a:r>
                      <a:r>
                        <a:rPr lang="tr-TR" dirty="0" err="1"/>
                        <a:t>Nötrofil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798">
                <a:tc gridSpan="3">
                  <a:txBody>
                    <a:bodyPr/>
                    <a:lstStyle/>
                    <a:p>
                      <a:r>
                        <a:rPr lang="tr-TR" dirty="0"/>
                        <a:t>Bant </a:t>
                      </a:r>
                      <a:r>
                        <a:rPr lang="tr-TR" dirty="0" err="1"/>
                        <a:t>Nötrofil</a:t>
                      </a:r>
                      <a:r>
                        <a:rPr lang="tr-TR" baseline="0" dirty="0"/>
                        <a:t>                                           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Metin kutusu 7"/>
          <p:cNvSpPr txBox="1"/>
          <p:nvPr/>
        </p:nvSpPr>
        <p:spPr>
          <a:xfrm>
            <a:off x="9959248" y="22694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1405054" y="4772722"/>
            <a:ext cx="1790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Lenfosit: 3,090 </a:t>
            </a:r>
          </a:p>
        </p:txBody>
      </p:sp>
      <p:sp>
        <p:nvSpPr>
          <p:cNvPr id="3" name="Yukarı Ok 2"/>
          <p:cNvSpPr/>
          <p:nvPr/>
        </p:nvSpPr>
        <p:spPr>
          <a:xfrm>
            <a:off x="6434253" y="3155796"/>
            <a:ext cx="223025" cy="40144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026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Serum Biyokimya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607415"/>
              </p:ext>
            </p:extLst>
          </p:nvPr>
        </p:nvGraphicFramePr>
        <p:xfrm>
          <a:off x="1645138" y="2231943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Toplam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Albumin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Alfa- </a:t>
                      </a:r>
                      <a:r>
                        <a:rPr lang="tr-TR" dirty="0" err="1"/>
                        <a:t>Globulin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Beta-</a:t>
                      </a:r>
                      <a:r>
                        <a:rPr lang="tr-TR" dirty="0" err="1"/>
                        <a:t>Globulin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Gama-</a:t>
                      </a:r>
                      <a:r>
                        <a:rPr lang="tr-TR" dirty="0" err="1"/>
                        <a:t>Globulin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1818290" y="4740166"/>
            <a:ext cx="27326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Kreatinin</a:t>
            </a:r>
            <a:r>
              <a:rPr lang="tr-TR" dirty="0"/>
              <a:t>:  mg/dl</a:t>
            </a:r>
          </a:p>
          <a:p>
            <a:r>
              <a:rPr lang="tr-TR" dirty="0" err="1"/>
              <a:t>Ca</a:t>
            </a:r>
            <a:r>
              <a:rPr lang="tr-TR" dirty="0"/>
              <a:t>:  mg/dl</a:t>
            </a:r>
          </a:p>
          <a:p>
            <a:r>
              <a:rPr lang="tr-TR" dirty="0"/>
              <a:t>P: mg/dl</a:t>
            </a:r>
          </a:p>
          <a:p>
            <a:r>
              <a:rPr lang="tr-TR" dirty="0"/>
              <a:t>K: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r>
              <a:rPr lang="tr-TR" dirty="0"/>
              <a:t>Cl: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r>
              <a:rPr lang="tr-TR" dirty="0"/>
              <a:t>HCO</a:t>
            </a:r>
            <a:r>
              <a:rPr lang="tr-TR" baseline="-25000" dirty="0"/>
              <a:t>3</a:t>
            </a:r>
            <a:r>
              <a:rPr lang="tr-TR" dirty="0"/>
              <a:t>: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r>
              <a:rPr lang="tr-TR" dirty="0" err="1"/>
              <a:t>Na</a:t>
            </a:r>
            <a:r>
              <a:rPr lang="tr-TR" dirty="0"/>
              <a:t>: 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8" name="Aşağı Ok 7"/>
          <p:cNvSpPr/>
          <p:nvPr/>
        </p:nvSpPr>
        <p:spPr>
          <a:xfrm>
            <a:off x="3389971" y="5862908"/>
            <a:ext cx="178419" cy="3010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Yukarı Ok 8"/>
          <p:cNvSpPr/>
          <p:nvPr/>
        </p:nvSpPr>
        <p:spPr>
          <a:xfrm>
            <a:off x="4348976" y="4740166"/>
            <a:ext cx="202003" cy="26678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şağı Ok 9"/>
          <p:cNvSpPr/>
          <p:nvPr/>
        </p:nvSpPr>
        <p:spPr>
          <a:xfrm>
            <a:off x="3568390" y="6456124"/>
            <a:ext cx="178419" cy="3010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Aşağı Ok 10"/>
          <p:cNvSpPr/>
          <p:nvPr/>
        </p:nvSpPr>
        <p:spPr>
          <a:xfrm>
            <a:off x="3568390" y="5586759"/>
            <a:ext cx="178419" cy="3010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Yukarı Ok 4"/>
          <p:cNvSpPr/>
          <p:nvPr/>
        </p:nvSpPr>
        <p:spPr>
          <a:xfrm>
            <a:off x="6490010" y="2620537"/>
            <a:ext cx="211873" cy="28993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5F8ECBBC-05FC-40D6-A148-470AF833D9A6}"/>
              </a:ext>
            </a:extLst>
          </p:cNvPr>
          <p:cNvSpPr txBox="1"/>
          <p:nvPr/>
        </p:nvSpPr>
        <p:spPr>
          <a:xfrm>
            <a:off x="5423647" y="4867835"/>
            <a:ext cx="4240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ALT, AST, ALP, </a:t>
            </a:r>
            <a:r>
              <a:rPr lang="tr-TR" dirty="0" err="1"/>
              <a:t>Ca</a:t>
            </a:r>
            <a:r>
              <a:rPr lang="tr-TR" dirty="0"/>
              <a:t>, P, Üre</a:t>
            </a:r>
          </a:p>
          <a:p>
            <a:r>
              <a:rPr lang="tr-TR" dirty="0"/>
              <a:t>ALP, CK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D5BE7996-EA37-435A-A953-2442CBF2F0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8171" y="4867835"/>
            <a:ext cx="262151" cy="31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282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29161" y="624110"/>
            <a:ext cx="9575451" cy="1280890"/>
          </a:xfrm>
        </p:spPr>
        <p:txBody>
          <a:bodyPr/>
          <a:lstStyle/>
          <a:p>
            <a:r>
              <a:rPr lang="tr-TR" dirty="0" err="1"/>
              <a:t>Abdominal</a:t>
            </a:r>
            <a:r>
              <a:rPr lang="tr-TR" dirty="0"/>
              <a:t> Sıvı Analizi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9795" y="2133600"/>
            <a:ext cx="10634817" cy="3777622"/>
          </a:xfrm>
        </p:spPr>
        <p:txBody>
          <a:bodyPr/>
          <a:lstStyle/>
          <a:p>
            <a:r>
              <a:rPr lang="tr-TR" dirty="0"/>
              <a:t>Yeşil-Sarı, bulanık </a:t>
            </a:r>
            <a:r>
              <a:rPr lang="tr-TR" dirty="0" err="1"/>
              <a:t>visköz</a:t>
            </a:r>
            <a:endParaRPr lang="tr-TR" dirty="0"/>
          </a:p>
          <a:p>
            <a:r>
              <a:rPr lang="tr-TR" dirty="0"/>
              <a:t>Protein:  g/dl   </a:t>
            </a:r>
          </a:p>
          <a:p>
            <a:r>
              <a:rPr lang="tr-TR" dirty="0" err="1"/>
              <a:t>Albumin</a:t>
            </a:r>
            <a:r>
              <a:rPr lang="tr-TR" dirty="0"/>
              <a:t>:  g/dl</a:t>
            </a:r>
          </a:p>
          <a:p>
            <a:pPr fontAlgn="t"/>
            <a:r>
              <a:rPr lang="tr-TR" dirty="0"/>
              <a:t>Alfa- </a:t>
            </a:r>
            <a:r>
              <a:rPr lang="tr-TR" dirty="0" err="1"/>
              <a:t>Globulin</a:t>
            </a:r>
            <a:r>
              <a:rPr lang="tr-TR" dirty="0"/>
              <a:t>:  g/dl</a:t>
            </a:r>
          </a:p>
          <a:p>
            <a:pPr fontAlgn="t"/>
            <a:r>
              <a:rPr lang="tr-TR" dirty="0"/>
              <a:t>Beta-</a:t>
            </a:r>
            <a:r>
              <a:rPr lang="tr-TR" dirty="0" err="1"/>
              <a:t>Globulin</a:t>
            </a:r>
            <a:r>
              <a:rPr lang="tr-TR" dirty="0"/>
              <a:t>: g/dl</a:t>
            </a:r>
          </a:p>
          <a:p>
            <a:pPr fontAlgn="t"/>
            <a:r>
              <a:rPr lang="tr-TR" dirty="0"/>
              <a:t>Gama-</a:t>
            </a:r>
            <a:r>
              <a:rPr lang="tr-TR" dirty="0" err="1"/>
              <a:t>Globulin</a:t>
            </a:r>
            <a:r>
              <a:rPr lang="tr-TR" dirty="0"/>
              <a:t>: g/dl</a:t>
            </a:r>
          </a:p>
          <a:p>
            <a:pPr fontAlgn="t"/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3408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Sarı Berrak</a:t>
            </a:r>
          </a:p>
          <a:p>
            <a:r>
              <a:rPr lang="tr-TR" dirty="0" err="1"/>
              <a:t>Dansite</a:t>
            </a:r>
            <a:r>
              <a:rPr lang="tr-TR" dirty="0"/>
              <a:t>: </a:t>
            </a:r>
          </a:p>
          <a:p>
            <a:r>
              <a:rPr lang="tr-TR" dirty="0"/>
              <a:t>Diğer: </a:t>
            </a:r>
          </a:p>
          <a:p>
            <a:r>
              <a:rPr lang="tr-TR" dirty="0"/>
              <a:t>Tortuda Amorf Kristaller var</a:t>
            </a:r>
          </a:p>
        </p:txBody>
      </p:sp>
    </p:spTree>
    <p:extLst>
      <p:ext uri="{BB962C8B-B14F-4D97-AF65-F5344CB8AC3E}">
        <p14:creationId xmlns:p14="http://schemas.microsoft.com/office/powerpoint/2010/main" val="4086269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50741" y="624110"/>
            <a:ext cx="9753871" cy="1280890"/>
          </a:xfrm>
        </p:spPr>
        <p:txBody>
          <a:bodyPr/>
          <a:lstStyle/>
          <a:p>
            <a:r>
              <a:rPr lang="tr-TR" dirty="0"/>
              <a:t>Yorum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7922" y="2133600"/>
            <a:ext cx="10846690" cy="3777622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016312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477</TotalTime>
  <Words>166</Words>
  <Application>Microsoft Office PowerPoint</Application>
  <PresentationFormat>Geniş ekran</PresentationFormat>
  <Paragraphs>54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Duman</vt:lpstr>
      <vt:lpstr>PowerPoint Sunusu</vt:lpstr>
      <vt:lpstr>Olgu 24</vt:lpstr>
      <vt:lpstr>Hematoloji ve Kan Gazı Analizleri </vt:lpstr>
      <vt:lpstr>Serum Biyokimya</vt:lpstr>
      <vt:lpstr>Abdominal Sıvı Analizi</vt:lpstr>
      <vt:lpstr>PowerPoint Sunusu</vt:lpstr>
      <vt:lpstr>Yorum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</dc:creator>
  <cp:lastModifiedBy>Efe Kurtdede</cp:lastModifiedBy>
  <cp:revision>53</cp:revision>
  <dcterms:created xsi:type="dcterms:W3CDTF">2019-03-19T08:07:29Z</dcterms:created>
  <dcterms:modified xsi:type="dcterms:W3CDTF">2025-09-01T11:01:03Z</dcterms:modified>
</cp:coreProperties>
</file>