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126"/>
  </p:normalViewPr>
  <p:slideViewPr>
    <p:cSldViewPr snapToGrid="0" snapToObjects="1">
      <p:cViewPr varScale="1">
        <p:scale>
          <a:sx n="95" d="100"/>
          <a:sy n="95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D3B3C7E-BC2D-4436-8B03-AC421FA66787}"/>
              </a:ext>
            </a:extLst>
          </p:cNvPr>
          <p:cNvSpPr/>
          <p:nvPr/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6887E-4265-46F7-9DE0-605FFFC907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5130" y="1066800"/>
            <a:ext cx="8112369" cy="2073119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 cap="all" spc="39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B1A74-54F5-45CA-8922-87FFD5751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5804" y="4876802"/>
            <a:ext cx="7821637" cy="102869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BE6EF-9D0F-4ABF-B92C-E967FE3F1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B150-954C-4F02-89AC-DA7163D7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79965" y="6245352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16270-CBD7-4ACC-BFC5-9CADE7226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9B5D0C1-066E-4C02-A6B8-59FAE4A19724}"/>
              </a:ext>
            </a:extLst>
          </p:cNvPr>
          <p:cNvGrpSpPr/>
          <p:nvPr/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08560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B1126-542A-43AD-8078-EE356516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5F98B-5F32-4561-BFBC-9F6E5DA0A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28700" y="2161903"/>
            <a:ext cx="10134600" cy="3743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3D0DD-B04E-4E48-8EE1-51E46131A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1352D-F9C0-4442-9601-A09A7655E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C0801-9C45-40AE-AB33-5742CDA4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598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946561-59BF-4566-AD2C-9B05C4771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6250" y="723899"/>
            <a:ext cx="2271849" cy="5410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F7870-6CBD-47E2-854C-68141BAA10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23900" y="723899"/>
            <a:ext cx="8302534" cy="5410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2FAF3-C106-49CB-A845-1FC7F7313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D5CCC-00E8-48FA-91A6-921E7B644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E1751-E7AA-406D-A977-1ACEF1FB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518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2DC87-4B97-4A7C-BC4C-6E772456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59FD9-57FD-4ABA-9FCD-795405253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BD40E-B0AA-47B8-900F-488A8AEC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E623C-1E35-4485-A5B4-A71969BE7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C6BB9-EF4F-465E-985B-34521F68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657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F5577-D71B-4279-B07A-62F703E5D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8367D-C35C-4023-BEBE-F834D033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FCF8A-B8C6-496A-98A5-BBB52DB7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DE45C10-227D-42DF-A888-EEFD3784FA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3900" y="750338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A214944-8898-48BC-AE6F-065DA7BBB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80478" y="4714704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4B3AAB-30C4-441D-B481-D253F8325953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DCB6176-5585-40BC-BC9C-CA625F989F1B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7C4F1D9-97D8-43DD-A319-C56367F97FCE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25E64ED-B373-4866-B5A2-E805D3168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291" y="1274475"/>
            <a:ext cx="3761832" cy="2823913"/>
          </a:xfrm>
        </p:spPr>
        <p:txBody>
          <a:bodyPr anchor="b">
            <a:normAutofit/>
          </a:bodyPr>
          <a:lstStyle>
            <a:lvl1pPr algn="ctr">
              <a:defRPr sz="3200" cap="all" spc="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D6168-DDAE-41B2-A0D5-42185A2D0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6756" y="2730304"/>
            <a:ext cx="4383030" cy="13973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088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825EB-71EE-41B3-89D2-47A0C7C35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62F7D-C4AD-4BD4-AAC8-F0223EE4A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7305" y="2155369"/>
            <a:ext cx="4953000" cy="39983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0FB088-28C6-4667-8DF2-0DE32AE3E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55369"/>
            <a:ext cx="4953000" cy="39983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6095F-AE34-4E94-B722-E3A1205A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4/20/22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6A8E6-BD94-48EA-8F35-DA0DF910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78AEF-56B8-49F5-81E8-663B1FFA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1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F873F-001F-4254-97F3-05329E6A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555171"/>
            <a:ext cx="10134600" cy="113551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7B575-060F-4296-A28A-93DA109F9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7306" y="1801620"/>
            <a:ext cx="4849036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581A51-F4D1-4A02-9918-C416F820B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7306" y="2619103"/>
            <a:ext cx="4849036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2916D0-3DFE-455D-9888-3FDEFD3D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108" y="1801620"/>
            <a:ext cx="4904585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93D763-0643-4A48-8007-93391C59F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108" y="2619103"/>
            <a:ext cx="4904585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A2D07B-3A5D-41C2-83B8-BD1AD6522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4/20/22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C1367-FE5A-4CDD-B85B-724FFFE5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2F244-23EB-4E1A-B74F-77F23F87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1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76C0A-BEF4-4DE4-A9D2-C60298FC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67C0AC-3C98-4D68-AE72-CFFA1638C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4/20/22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7722A-E2E4-45D2-8A20-4853ED683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6B9201-B20B-4412-B745-F2F6A914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086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4889A-9ABE-4409-BAD8-F84C36C1F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4/20/22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A5A70-FE21-4CB6-A67B-1DC798E9E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4AD11-7FD2-432C-A6AB-395BE927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405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397CF-9CDD-4E78-8F35-A2FFE7867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94BFE-7A85-4123-B0F7-4DB1C141C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6800"/>
            <a:ext cx="6172200" cy="48386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EFD6D-1929-4A73-A860-22A36FF5C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399A5-94A1-4452-AFF0-918BDA8B1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4/20/22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589D8-DD83-406C-A77A-176D23993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46024-82ED-40EF-8846-F6CC44BC5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415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D12FA-83A4-42AF-98D7-312C4C5A7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CF1DC8-2932-4C6E-BFBB-8BA1C9598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5942012" cy="4838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E0000-EF01-46A5-8A71-25FB7EA3F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1AD40B-9246-4532-9F73-5BA9061C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4/20/22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6B9A0-5B1C-4F7B-828A-EF74E5147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E99FB-C932-4165-A612-8B302D8F7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935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CE7638-D991-46E7-BF2C-67D1AC829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23900"/>
            <a:ext cx="10134600" cy="12884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C6B9C-4923-4DAB-9748-D5CD289EB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2161903"/>
            <a:ext cx="10134600" cy="3969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78CF6-4B33-40E4-B881-5F4C56837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E857E-F564-4539-9984-10435B614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C485584D-7D79-4248-9986-4CA35242F944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EABEF-B998-4B11-A878-8F492F8E3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EB54D17-3792-403D-9127-495845021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160920 w 12192000"/>
              <a:gd name="connsiteY0" fmla="*/ 157606 h 6858000"/>
              <a:gd name="connsiteX1" fmla="*/ 160920 w 12192000"/>
              <a:gd name="connsiteY1" fmla="*/ 6700394 h 6858000"/>
              <a:gd name="connsiteX2" fmla="*/ 12031081 w 12192000"/>
              <a:gd name="connsiteY2" fmla="*/ 6700394 h 6858000"/>
              <a:gd name="connsiteX3" fmla="*/ 12031081 w 12192000"/>
              <a:gd name="connsiteY3" fmla="*/ 157606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160920" y="157606"/>
                </a:moveTo>
                <a:lnTo>
                  <a:pt x="160920" y="6700394"/>
                </a:lnTo>
                <a:lnTo>
                  <a:pt x="12031081" y="6700394"/>
                </a:lnTo>
                <a:lnTo>
                  <a:pt x="12031081" y="15760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088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61" r:id="rId6"/>
    <p:sldLayoutId id="2147483756" r:id="rId7"/>
    <p:sldLayoutId id="2147483757" r:id="rId8"/>
    <p:sldLayoutId id="2147483758" r:id="rId9"/>
    <p:sldLayoutId id="2147483760" r:id="rId10"/>
    <p:sldLayoutId id="2147483759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Tx/>
        <a:buNone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-228600" algn="l" defTabSz="914400" rtl="0" eaLnBrk="1" latinLnBrk="0" hangingPunct="1">
        <a:lnSpc>
          <a:spcPct val="11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DF0CAD46-2E46-44EB-A063-C05881768C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B6E36A-510B-ECA8-E40E-245769A5CA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37" b="670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0FDFF237-4369-41A3-9CE4-CD1A68139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549553"/>
            <a:ext cx="12191999" cy="5320052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47000">
                <a:srgbClr val="000000">
                  <a:alpha val="41000"/>
                </a:srgbClr>
              </a:gs>
              <a:gs pos="81000">
                <a:srgbClr val="000000">
                  <a:alpha val="56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FDE4EA-F833-F172-ADEA-C5CB197EE1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76091" y="2633933"/>
            <a:ext cx="8039818" cy="1643572"/>
          </a:xfrm>
        </p:spPr>
        <p:txBody>
          <a:bodyPr>
            <a:normAutofit/>
          </a:bodyPr>
          <a:lstStyle/>
          <a:p>
            <a:r>
              <a:rPr lang="en-TR">
                <a:solidFill>
                  <a:srgbClr val="FFFFFF"/>
                </a:solidFill>
              </a:rPr>
              <a:t>“The Men Who Murdered Mohammed”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F12BED-43FB-2483-5125-87E5CA1437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57556" y="5272809"/>
            <a:ext cx="8442384" cy="725018"/>
          </a:xfrm>
        </p:spPr>
        <p:txBody>
          <a:bodyPr>
            <a:normAutofit/>
          </a:bodyPr>
          <a:lstStyle/>
          <a:p>
            <a:r>
              <a:rPr lang="en-TR">
                <a:solidFill>
                  <a:srgbClr val="FFFFFF"/>
                </a:solidFill>
              </a:rPr>
              <a:t>by Alfred Bester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C3E45FAB-3768-4529-B0E8-A0E9BE5E3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4739509"/>
            <a:ext cx="867485" cy="115439"/>
            <a:chOff x="8910933" y="1861308"/>
            <a:chExt cx="867485" cy="115439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6FF68CFF-0675-43D9-8EF2-EAC1F19D2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E1414FA8-D7DF-4B14-AD83-846AB2899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638B88A0-A01D-4106-8E09-1AEB09B04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37352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728F5-FA2E-62D0-D7DB-BCE3ED684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Time Travel Fiction &amp; Films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951F8-5B58-AFEC-9CBE-FD01DC0C5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TR" dirty="0"/>
              <a:t>Wells’s </a:t>
            </a:r>
            <a:r>
              <a:rPr lang="en-TR" i="1" dirty="0"/>
              <a:t>The Time Machine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TR" dirty="0"/>
              <a:t>Bradbury’s “A Sound </a:t>
            </a:r>
            <a:r>
              <a:rPr lang="en-TR"/>
              <a:t>of Thunder”</a:t>
            </a:r>
            <a:endParaRPr lang="en-T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TR" dirty="0"/>
              <a:t>Vonnegut’s </a:t>
            </a:r>
            <a:r>
              <a:rPr lang="en-TR" i="1" dirty="0"/>
              <a:t>Slaughterhouse-Five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TR" dirty="0"/>
              <a:t>Back to the Future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TR" dirty="0"/>
              <a:t>Predestination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TR" dirty="0"/>
              <a:t>The B</a:t>
            </a:r>
            <a:r>
              <a:rPr lang="en-US" dirty="0"/>
              <a:t>u</a:t>
            </a:r>
            <a:r>
              <a:rPr lang="en-TR" dirty="0"/>
              <a:t>tterfly Effect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TR" dirty="0"/>
              <a:t>Interstellar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TR" dirty="0"/>
              <a:t>The Terminator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TR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4171602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1D2C3-93FF-6A72-27DF-96B18CC69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Tone and Style of the 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FA895-DEE1-A346-FCD7-3BFC7E70F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TR" dirty="0"/>
              <a:t>Humour: parody of time travel fiction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TR" dirty="0"/>
              <a:t>Narrative accelerations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TR" dirty="0"/>
              <a:t>The mad scientist stereotype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TR" dirty="0"/>
              <a:t>Reference to real scientists and their 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TR" dirty="0"/>
              <a:t>Historical references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TR" dirty="0"/>
              <a:t>Intertextuality</a:t>
            </a:r>
          </a:p>
        </p:txBody>
      </p:sp>
    </p:spTree>
    <p:extLst>
      <p:ext uri="{BB962C8B-B14F-4D97-AF65-F5344CB8AC3E}">
        <p14:creationId xmlns:p14="http://schemas.microsoft.com/office/powerpoint/2010/main" val="1068438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7CA1B-02B8-C248-2FA4-81DF36648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Parody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FDC71-9F3E-A779-8C3A-3F68DD67C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TR" dirty="0"/>
              <a:t>Time travel fiction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TR" dirty="0"/>
              <a:t>The Grandfather Paradox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TR" dirty="0"/>
              <a:t>The Butterfly Effect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TR" dirty="0"/>
              <a:t>The mad scientist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TR" dirty="0"/>
              <a:t>Artificial Intelligence</a:t>
            </a:r>
          </a:p>
        </p:txBody>
      </p:sp>
    </p:spTree>
    <p:extLst>
      <p:ext uri="{BB962C8B-B14F-4D97-AF65-F5344CB8AC3E}">
        <p14:creationId xmlns:p14="http://schemas.microsoft.com/office/powerpoint/2010/main" val="2082748254"/>
      </p:ext>
    </p:extLst>
  </p:cSld>
  <p:clrMapOvr>
    <a:masterClrMapping/>
  </p:clrMapOvr>
</p:sld>
</file>

<file path=ppt/theme/theme1.xml><?xml version="1.0" encoding="utf-8"?>
<a:theme xmlns:a="http://schemas.openxmlformats.org/drawingml/2006/main" name="AdornVTI">
  <a:themeElements>
    <a:clrScheme name="GC1">
      <a:dk1>
        <a:sysClr val="windowText" lastClr="000000"/>
      </a:dk1>
      <a:lt1>
        <a:sysClr val="window" lastClr="FFFFFF"/>
      </a:lt1>
      <a:dk2>
        <a:srgbClr val="2C2830"/>
      </a:dk2>
      <a:lt2>
        <a:srgbClr val="E0DCE1"/>
      </a:lt2>
      <a:accent1>
        <a:srgbClr val="908193"/>
      </a:accent1>
      <a:accent2>
        <a:srgbClr val="A08889"/>
      </a:accent2>
      <a:accent3>
        <a:srgbClr val="B48C7E"/>
      </a:accent3>
      <a:accent4>
        <a:srgbClr val="809C9B"/>
      </a:accent4>
      <a:accent5>
        <a:srgbClr val="899F91"/>
      </a:accent5>
      <a:accent6>
        <a:srgbClr val="728274"/>
      </a:accent6>
      <a:hlink>
        <a:srgbClr val="837585"/>
      </a:hlink>
      <a:folHlink>
        <a:srgbClr val="677E83"/>
      </a:folHlink>
    </a:clrScheme>
    <a:fontScheme name="Bembo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ornVTI" id="{497E3FA9-5A27-4D12-9D04-917BEF3D1303}" vid="{34192A01-61CA-4566-9818-841C607496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85</Words>
  <Application>Microsoft Macintosh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Bembo</vt:lpstr>
      <vt:lpstr>AdornVTI</vt:lpstr>
      <vt:lpstr>“The Men Who Murdered Mohammed”</vt:lpstr>
      <vt:lpstr>Time Travel Fiction &amp; Films</vt:lpstr>
      <vt:lpstr>Tone and Style of the Story</vt:lpstr>
      <vt:lpstr>Parody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“The Men Who Murdered Mohammed”</dc:title>
  <dc:creator>Seda.Peksen</dc:creator>
  <cp:lastModifiedBy>Seda.Peksen</cp:lastModifiedBy>
  <cp:revision>2</cp:revision>
  <dcterms:created xsi:type="dcterms:W3CDTF">2022-04-20T15:36:15Z</dcterms:created>
  <dcterms:modified xsi:type="dcterms:W3CDTF">2022-04-20T15:50:29Z</dcterms:modified>
</cp:coreProperties>
</file>