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26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856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1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088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8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0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B6E36A-510B-ECA8-E40E-245769A5CA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37" b="67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FDFF237-4369-41A3-9CE4-CD1A68139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49553"/>
            <a:ext cx="12191999" cy="532005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47000">
                <a:srgbClr val="000000">
                  <a:alpha val="41000"/>
                </a:srgbClr>
              </a:gs>
              <a:gs pos="81000">
                <a:srgbClr val="000000">
                  <a:alpha val="56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DE4EA-F833-F172-ADEA-C5CB197EE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091" y="2633933"/>
            <a:ext cx="8039818" cy="1643572"/>
          </a:xfrm>
        </p:spPr>
        <p:txBody>
          <a:bodyPr>
            <a:normAutofit/>
          </a:bodyPr>
          <a:lstStyle/>
          <a:p>
            <a:r>
              <a:rPr lang="en-TR">
                <a:solidFill>
                  <a:srgbClr val="FFFFFF"/>
                </a:solidFill>
              </a:rPr>
              <a:t>“The Men Who Murdered Mohammed”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12BED-43FB-2483-5125-87E5CA143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7556" y="5272809"/>
            <a:ext cx="8442384" cy="725018"/>
          </a:xfrm>
        </p:spPr>
        <p:txBody>
          <a:bodyPr>
            <a:normAutofit/>
          </a:bodyPr>
          <a:lstStyle/>
          <a:p>
            <a:r>
              <a:rPr lang="en-TR">
                <a:solidFill>
                  <a:srgbClr val="FFFFFF"/>
                </a:solidFill>
              </a:rPr>
              <a:t>by Alfred Bester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739509"/>
            <a:ext cx="867485" cy="115439"/>
            <a:chOff x="8910933" y="1861308"/>
            <a:chExt cx="867485" cy="11543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735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28F5-FA2E-62D0-D7DB-BCE3ED68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Time Travel Fiction &amp; Films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951F8-5B58-AFEC-9CBE-FD01DC0C5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Wells’s </a:t>
            </a:r>
            <a:r>
              <a:rPr lang="en-TR" i="1" dirty="0"/>
              <a:t>The Time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Bradbury’s “A Sound </a:t>
            </a:r>
            <a:r>
              <a:rPr lang="en-TR"/>
              <a:t>of Thunder”</a:t>
            </a:r>
            <a:endParaRPr lang="en-T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Vonnegut’s </a:t>
            </a:r>
            <a:r>
              <a:rPr lang="en-TR" i="1" dirty="0"/>
              <a:t>Slaughterhouse-Five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Back to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Predestination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B</a:t>
            </a:r>
            <a:r>
              <a:rPr lang="en-US" dirty="0"/>
              <a:t>u</a:t>
            </a:r>
            <a:r>
              <a:rPr lang="en-TR" dirty="0"/>
              <a:t>tterfly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Interstellar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Terminator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T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1716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1D2C3-93FF-6A72-27DF-96B18CC6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Tone and Style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FA895-DEE1-A346-FCD7-3BFC7E70F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Humour: parody of time travel fiction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Narrative accelerations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mad scientist stereotype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Reference to real scientists and their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Historical 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Intertextuality</a:t>
            </a:r>
          </a:p>
        </p:txBody>
      </p:sp>
    </p:spTree>
    <p:extLst>
      <p:ext uri="{BB962C8B-B14F-4D97-AF65-F5344CB8AC3E}">
        <p14:creationId xmlns:p14="http://schemas.microsoft.com/office/powerpoint/2010/main" val="106843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CA1B-02B8-C248-2FA4-81DF3664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Parody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DC71-9F3E-A779-8C3A-3F68DD67C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Time travel fiction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Grandfather Paradox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Butterfly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The mad scientist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dirty="0"/>
              <a:t>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082748254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Bembo</vt:lpstr>
      <vt:lpstr>AdornVTI</vt:lpstr>
      <vt:lpstr>“The Men Who Murdered Mohammed”</vt:lpstr>
      <vt:lpstr>Time Travel Fiction &amp; Films</vt:lpstr>
      <vt:lpstr>Tone and Style of the Story</vt:lpstr>
      <vt:lpstr>Parody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Men Who Murdered Mohammed”</dc:title>
  <dc:creator>Seda.Peksen</dc:creator>
  <cp:lastModifiedBy>Seda.Peksen</cp:lastModifiedBy>
  <cp:revision>2</cp:revision>
  <dcterms:created xsi:type="dcterms:W3CDTF">2022-04-20T15:36:15Z</dcterms:created>
  <dcterms:modified xsi:type="dcterms:W3CDTF">2022-04-20T15:50:29Z</dcterms:modified>
</cp:coreProperties>
</file>