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3"/>
  </p:handoutMasterIdLst>
  <p:sldIdLst>
    <p:sldId id="256" r:id="rId2"/>
    <p:sldId id="263" r:id="rId3"/>
    <p:sldId id="262" r:id="rId4"/>
    <p:sldId id="270" r:id="rId5"/>
    <p:sldId id="264" r:id="rId6"/>
    <p:sldId id="265" r:id="rId7"/>
    <p:sldId id="266" r:id="rId8"/>
    <p:sldId id="267" r:id="rId9"/>
    <p:sldId id="271" r:id="rId10"/>
    <p:sldId id="268" r:id="rId11"/>
    <p:sldId id="269" r:id="rId12"/>
  </p:sldIdLst>
  <p:sldSz cx="12192000" cy="6858000"/>
  <p:notesSz cx="6797675" cy="99250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4660"/>
  </p:normalViewPr>
  <p:slideViewPr>
    <p:cSldViewPr snapToGrid="0">
      <p:cViewPr varScale="1">
        <p:scale>
          <a:sx n="88" d="100"/>
          <a:sy n="88" d="100"/>
        </p:scale>
        <p:origin x="372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714692-9DA9-4C6B-BD29-02075166744B}" type="datetimeFigureOut">
              <a:rPr lang="en-US" smtClean="0"/>
              <a:t>1/13/2020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72758-DFAA-4D2C-9BE3-8F4D3EF0CA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6593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81FAC6E-9F34-4584-BA13-8BCB550110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49F43FB-7BE5-4DCB-A14B-F9ECECAD92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2FE392-06F9-4B41-8C83-6F9B5E55B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263A463-A623-4A0A-B7A8-52A30A5E0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DDA3BB9-90B8-4B02-AA19-99C09EC52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427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42304BF-4610-4F15-A2CF-CE3F5FD16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E0E9180-E254-4D4C-BD3C-3A43E97BA6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EACE7C9-4354-4C53-9672-7296499A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C41793-5B54-49F2-B2EC-DB7C6257F1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49DBFAC-D493-4337-AF0D-DD4F098DF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93518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20BA8241-8744-4164-B2E8-B39D0AED7A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B0AFCCF8-CE8F-4EA8-9E33-7B3B6385FC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ECDD211-FB21-4526-8BA2-75FAFB874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998046-BF20-4C31-B07C-97E14AC74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375BF1-B40E-47B5-8497-81D299F8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886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94AB13-9192-4D7B-A6EE-65645CF99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32A00C4-8893-4C31-818B-E34098010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3927DE3-C4CE-4964-BA39-DB868666C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5D5503B-125D-4222-85A9-040865BDC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D773F26-A00F-4F4C-B087-40AF9BB40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7397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4A1394A-85C9-4B66-925F-A671D718D2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ED71BD8-062C-4C0F-8F43-8211FDA940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F34D10-E87A-49A2-8F25-4288ADF86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45ECBCD-1854-47C1-97FB-025A0EB74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EA640E4-2453-40FF-8C51-2CB6DA500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5061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7624947-3491-44E0-A005-7800A10BD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7C6986A-EBA8-45E0-8758-0CD02218F8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477B1F2-4702-49BC-A531-F83E5D492D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E7BA52F-E338-4FB9-821C-D067A73D17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3E6A4FC5-BE49-42FB-8FC4-A4395EE7A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97F1AA5C-24B6-47ED-B4F9-E9E089047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41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CBE573E-29CF-41D0-80E4-B602AF970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471DF7F-A70B-444A-ACF8-C28D4141F2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6EE988A9-77D7-4EFA-B08E-9F10C939C9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26BF2E5-0A78-4B51-A18B-2DBE63A901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07453248-67AB-439C-909F-FEA54F4A9D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13C7022A-0557-4FEC-B587-E3C4981F3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95854ACB-EE21-4BE6-A5FD-C8FE23D61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E4DD339-3E09-4C61-9796-E2AE2D1E51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141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C118E11-5E41-4008-A20E-7FC130159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E03AE60-23DD-433C-A0BE-25FD2E597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8AC9588-205C-43CE-834B-66A3586C1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4BE5BE-97BB-405E-8FF2-F6A3CB9726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4889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94679BC1-71CD-4099-B800-6E1E4B8C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A2380489-8657-48BC-A8F6-7E54F74A8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C3CD67CB-ACC4-42F5-9578-37FC6FA9B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67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893F5E3-A371-4959-8F15-0892E00630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DE5E9FE-E7DA-4D7B-9220-5F45649B5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A26A8BD4-C6DF-454E-809B-A9CAED5CA9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374995EA-F296-479D-AD04-73992EDC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D7CA3B9-BEE7-49D1-A24D-064F66CEE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50D56129-1830-4E34-B465-02C9DA6D3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368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A30223-309E-4A87-BD2D-CB5D1C894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0B68398F-8AF8-4B51-BE92-8A1C623633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371ED268-B5A9-448F-9418-27C2EDC8B3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A70841F9-BB29-4213-B0A8-684DAD88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290556F-2C25-425C-BBA2-33CF3FFE6F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1B9B0FB-8FB0-49CB-85E7-C39FD1812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05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14E41B1-35BA-41DA-8CC6-353C23E13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05AD770-009F-4EA9-AEFE-1EB77BEE5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140ECD-CB71-4773-A076-E253EC57F9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378772-09B1-4C7C-9EA1-C8660153C99F}" type="datetimeFigureOut">
              <a:rPr lang="tr-TR" smtClean="0"/>
              <a:t>13.1.2020</a:t>
            </a:fld>
            <a:endParaRPr lang="tr-T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873C9EF-80F6-469F-A9B1-44B998C557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77443B9-94E5-42AC-943C-82EE65C9C1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338AE-DBB8-4754-9F8E-FC3BD6910F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889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C0DCBBE-D050-4E78-9672-AACF658610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>
            <a:normAutofit/>
          </a:bodyPr>
          <a:lstStyle/>
          <a:p>
            <a:r>
              <a:rPr lang="tr-TR" sz="5400" b="1" dirty="0"/>
              <a:t>Business Information Systems I</a:t>
            </a:r>
            <a:endParaRPr lang="tr-TR" sz="5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E8AD00D-25E8-41DD-9603-52A8A098F8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tr-TR" dirty="0"/>
              <a:t>Dr. Sevgi Eda Tuzcu</a:t>
            </a:r>
          </a:p>
        </p:txBody>
      </p:sp>
    </p:spTree>
    <p:extLst>
      <p:ext uri="{BB962C8B-B14F-4D97-AF65-F5344CB8AC3E}">
        <p14:creationId xmlns:p14="http://schemas.microsoft.com/office/powerpoint/2010/main" val="1344080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399C7B8-D560-411A-89B5-40C4DBC81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c. Technology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3C4212C-456C-472A-A11E-08D354F768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It consists of all IT tools, such as</a:t>
            </a:r>
            <a:r>
              <a:rPr lang="tr-TR" sz="3600"/>
              <a:t>: </a:t>
            </a:r>
            <a:r>
              <a:rPr lang="tr-TR" sz="3600" dirty="0"/>
              <a:t>................................................................</a:t>
            </a:r>
          </a:p>
          <a:p>
            <a:endParaRPr lang="tr-TR" sz="3600" dirty="0"/>
          </a:p>
          <a:p>
            <a:pPr marL="0" indent="0">
              <a:buNone/>
            </a:pPr>
            <a:endParaRPr lang="tr-TR" sz="3600" dirty="0"/>
          </a:p>
          <a:p>
            <a:r>
              <a:rPr lang="en-US" sz="3600" dirty="0"/>
              <a:t>All of these dimensions are interrelated to each other.</a:t>
            </a:r>
            <a:endParaRPr lang="tr-TR" sz="3600" dirty="0"/>
          </a:p>
          <a:p>
            <a:pPr lvl="1"/>
            <a:r>
              <a:rPr lang="en-US" sz="3200" dirty="0"/>
              <a:t>Organizational and managerial needs</a:t>
            </a:r>
            <a:r>
              <a:rPr lang="tr-TR" sz="3200" dirty="0"/>
              <a:t> vs t</a:t>
            </a:r>
            <a:r>
              <a:rPr lang="en-US" sz="3200" dirty="0"/>
              <a:t>he implemented/existed technology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63227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Laudon</a:t>
            </a:r>
            <a:r>
              <a:rPr lang="tr-TR" dirty="0"/>
              <a:t> K. </a:t>
            </a:r>
            <a:r>
              <a:rPr lang="tr-TR" dirty="0" err="1"/>
              <a:t>and</a:t>
            </a:r>
            <a:r>
              <a:rPr lang="tr-TR" dirty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(2014), </a:t>
            </a:r>
            <a:r>
              <a:rPr lang="tr-TR" i="1" dirty="0"/>
              <a:t>Management Information </a:t>
            </a:r>
            <a:r>
              <a:rPr lang="tr-TR" i="1" dirty="0" err="1"/>
              <a:t>Systems</a:t>
            </a:r>
            <a:r>
              <a:rPr lang="tr-TR" i="1" dirty="0"/>
              <a:t> </a:t>
            </a:r>
            <a:r>
              <a:rPr lang="tr-TR" i="1" dirty="0" err="1"/>
              <a:t>Managing</a:t>
            </a:r>
            <a:r>
              <a:rPr lang="tr-TR" i="1" dirty="0"/>
              <a:t> </a:t>
            </a:r>
            <a:r>
              <a:rPr lang="tr-TR" i="1" dirty="0" err="1"/>
              <a:t>the</a:t>
            </a:r>
            <a:r>
              <a:rPr lang="tr-TR" i="1" dirty="0"/>
              <a:t> </a:t>
            </a:r>
            <a:r>
              <a:rPr lang="tr-TR" i="1" dirty="0" err="1"/>
              <a:t>Digital</a:t>
            </a:r>
            <a:r>
              <a:rPr lang="tr-TR" i="1" dirty="0"/>
              <a:t> </a:t>
            </a:r>
            <a:r>
              <a:rPr lang="tr-TR" i="1" dirty="0" err="1"/>
              <a:t>Firm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, 13th ed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Baltzan</a:t>
            </a:r>
            <a:r>
              <a:rPr lang="tr-TR" dirty="0" smtClean="0"/>
              <a:t> P. (2018), </a:t>
            </a:r>
            <a:r>
              <a:rPr lang="tr-TR" i="1" dirty="0" smtClean="0"/>
              <a:t>Business </a:t>
            </a:r>
            <a:r>
              <a:rPr lang="tr-TR" i="1" dirty="0" err="1" smtClean="0"/>
              <a:t>Driven</a:t>
            </a:r>
            <a:r>
              <a:rPr lang="tr-TR" i="1" dirty="0" smtClean="0"/>
              <a:t> Information </a:t>
            </a:r>
            <a:r>
              <a:rPr lang="tr-TR" i="1" dirty="0" err="1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McGraw</a:t>
            </a:r>
            <a:r>
              <a:rPr lang="tr-TR" dirty="0" smtClean="0"/>
              <a:t> </a:t>
            </a:r>
            <a:r>
              <a:rPr lang="tr-TR" dirty="0" err="1" smtClean="0"/>
              <a:t>Hill</a:t>
            </a:r>
            <a:r>
              <a:rPr lang="tr-TR" dirty="0" smtClean="0"/>
              <a:t> </a:t>
            </a:r>
            <a:r>
              <a:rPr lang="tr-TR" dirty="0" err="1" smtClean="0"/>
              <a:t>Education</a:t>
            </a:r>
            <a:r>
              <a:rPr lang="tr-TR" dirty="0" smtClean="0"/>
              <a:t>, 6th Ed.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90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2979100-42DC-4528-917D-3DA1FB0B3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F18F277-4E43-4B9E-BF6E-F841ABEED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Information Technology and Information Systems</a:t>
            </a:r>
            <a:endParaRPr lang="tr-TR" sz="3600" dirty="0"/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The Evolution of IS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600" dirty="0"/>
              <a:t>Dimensions of Information System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3200" dirty="0"/>
              <a:t>Organization Dimension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3200" dirty="0"/>
              <a:t>Management Dimension</a:t>
            </a:r>
          </a:p>
          <a:p>
            <a:pPr marL="971550" lvl="1" indent="-514350">
              <a:buFont typeface="+mj-lt"/>
              <a:buAutoNum type="alphaLcPeriod"/>
            </a:pPr>
            <a:r>
              <a:rPr lang="tr-TR" sz="3200" dirty="0"/>
              <a:t>Technology Dimension</a:t>
            </a:r>
          </a:p>
        </p:txBody>
      </p:sp>
    </p:spTree>
    <p:extLst>
      <p:ext uri="{BB962C8B-B14F-4D97-AF65-F5344CB8AC3E}">
        <p14:creationId xmlns:p14="http://schemas.microsoft.com/office/powerpoint/2010/main" val="2367158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E34AFE-2271-40CF-A724-BB7A5D13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Information Systems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437BC7C-A99B-4C61-8A10-BF1A32A06F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The effective usage of IS requires a good understanding of its dimensions.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sz="3200" dirty="0"/>
              <a:t>Organization</a:t>
            </a:r>
          </a:p>
          <a:p>
            <a:pPr marL="914400" lvl="1" indent="-457200">
              <a:buFont typeface="+mj-lt"/>
              <a:buAutoNum type="alphaLcPeriod"/>
            </a:pPr>
            <a:r>
              <a:rPr lang="tr-TR" sz="3200" dirty="0"/>
              <a:t>Management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sz="3200" dirty="0" smtClean="0"/>
              <a:t>Technology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824849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</a:t>
            </a:r>
            <a:r>
              <a:rPr lang="tr-TR" b="1" dirty="0" err="1"/>
              <a:t>Dimensions</a:t>
            </a:r>
            <a:r>
              <a:rPr lang="tr-TR" b="1" dirty="0"/>
              <a:t> of Information </a:t>
            </a:r>
            <a:r>
              <a:rPr lang="tr-TR" b="1" dirty="0" err="1"/>
              <a:t>Systems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information system creates value for the firm as an organizational and management solution to challenges posed by the environment.</a:t>
            </a:r>
            <a:endParaRPr lang="tr-TR" dirty="0"/>
          </a:p>
          <a:p>
            <a:r>
              <a:rPr lang="en-US" dirty="0"/>
              <a:t>Considering all of these dimensions together and understanding their roles are called </a:t>
            </a:r>
            <a:r>
              <a:rPr lang="tr-TR" dirty="0"/>
              <a:t>................................................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7633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9E8433-1963-42EE-84A1-FA0074B1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a. Organization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BFAC663-BFCF-40B9-BFB9-318EDDD59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Organizational dimension involves</a:t>
            </a:r>
            <a:r>
              <a:rPr lang="tr-TR" dirty="0"/>
              <a:t>:</a:t>
            </a:r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hierarchy, </a:t>
            </a:r>
            <a:endParaRPr lang="tr-TR" dirty="0"/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business processes, </a:t>
            </a:r>
            <a:endParaRPr lang="tr-TR" dirty="0"/>
          </a:p>
          <a:p>
            <a:pPr marL="914400" lvl="1" indent="-457200">
              <a:buFont typeface="+mj-lt"/>
              <a:buAutoNum type="alphaLcPeriod"/>
            </a:pPr>
            <a:r>
              <a:rPr lang="en-US" dirty="0"/>
              <a:t>culture.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05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E601C39-5FBB-4EA7-A3AF-3B879F0CB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a. Organization - Hierarchy</a:t>
            </a:r>
            <a:endParaRPr lang="tr-TR" dirty="0"/>
          </a:p>
        </p:txBody>
      </p:sp>
      <p:pic>
        <p:nvPicPr>
          <p:cNvPr id="4" name="Resim 2">
            <a:extLst>
              <a:ext uri="{FF2B5EF4-FFF2-40B4-BE49-F238E27FC236}">
                <a16:creationId xmlns:a16="http://schemas.microsoft.com/office/drawing/2014/main" xmlns="" id="{428FF258-BC71-4035-BCBB-FC7EBA541752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1828800"/>
            <a:ext cx="7033846" cy="474784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2927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112891-74BD-410A-8734-DB0738B8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a. Organization</a:t>
            </a:r>
            <a:endParaRPr lang="tr-TR" dirty="0"/>
          </a:p>
        </p:txBody>
      </p:sp>
      <p:pic>
        <p:nvPicPr>
          <p:cNvPr id="4" name="Resim 4">
            <a:extLst>
              <a:ext uri="{FF2B5EF4-FFF2-40B4-BE49-F238E27FC236}">
                <a16:creationId xmlns:a16="http://schemas.microsoft.com/office/drawing/2014/main" xmlns="" id="{E74BA6C1-DF5E-498E-BA8B-B3AC38BC0CB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262" y="1591409"/>
            <a:ext cx="9161584" cy="456320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49DA97B-574E-4E7E-86D0-60671623A7B2}"/>
              </a:ext>
            </a:extLst>
          </p:cNvPr>
          <p:cNvSpPr txBox="1"/>
          <p:nvPr/>
        </p:nvSpPr>
        <p:spPr>
          <a:xfrm>
            <a:off x="923192" y="6154614"/>
            <a:ext cx="1051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Source: </a:t>
            </a:r>
            <a:r>
              <a:rPr lang="en-US" dirty="0"/>
              <a:t>Curtis and </a:t>
            </a:r>
            <a:r>
              <a:rPr lang="en-US" dirty="0" err="1"/>
              <a:t>Cobham</a:t>
            </a:r>
            <a:r>
              <a:rPr lang="en-US" dirty="0"/>
              <a:t> (2005), Business Information Systems Analysis Des</a:t>
            </a:r>
            <a:r>
              <a:rPr lang="tr-TR" dirty="0"/>
              <a:t>i</a:t>
            </a:r>
            <a:r>
              <a:rPr lang="en-US" dirty="0" err="1"/>
              <a:t>gn</a:t>
            </a:r>
            <a:r>
              <a:rPr lang="en-US" dirty="0"/>
              <a:t> and Practice, 5</a:t>
            </a:r>
            <a:r>
              <a:rPr lang="en-US" baseline="30000" dirty="0"/>
              <a:t>th</a:t>
            </a:r>
            <a:r>
              <a:rPr lang="en-US" dirty="0"/>
              <a:t> ed, p. 10</a:t>
            </a:r>
            <a:endParaRPr lang="tr-TR" dirty="0"/>
          </a:p>
        </p:txBody>
      </p:sp>
      <p:sp>
        <p:nvSpPr>
          <p:cNvPr id="3" name="Dikdörtgen 2"/>
          <p:cNvSpPr/>
          <p:nvPr/>
        </p:nvSpPr>
        <p:spPr>
          <a:xfrm>
            <a:off x="5442858" y="3493058"/>
            <a:ext cx="741064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ikdörtgen 5"/>
          <p:cNvSpPr/>
          <p:nvPr/>
        </p:nvSpPr>
        <p:spPr>
          <a:xfrm>
            <a:off x="6304711" y="3493058"/>
            <a:ext cx="770165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ikdörtgen 6"/>
          <p:cNvSpPr/>
          <p:nvPr/>
        </p:nvSpPr>
        <p:spPr>
          <a:xfrm>
            <a:off x="7149193" y="3493058"/>
            <a:ext cx="653142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kdörtgen 7"/>
          <p:cNvSpPr/>
          <p:nvPr/>
        </p:nvSpPr>
        <p:spPr>
          <a:xfrm>
            <a:off x="7876652" y="3493058"/>
            <a:ext cx="653142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ikdörtgen 8"/>
          <p:cNvSpPr/>
          <p:nvPr/>
        </p:nvSpPr>
        <p:spPr>
          <a:xfrm>
            <a:off x="8666285" y="3493058"/>
            <a:ext cx="653142" cy="17743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69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xit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1AD656-788F-4BB1-AA21-773F49DB6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b. Management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511D65-32E2-449D-94D1-696CCB904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endParaRPr lang="tr-TR" sz="3600" dirty="0"/>
          </a:p>
          <a:p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/>
              <a:t>roles of managers inside an organization are:</a:t>
            </a:r>
          </a:p>
          <a:p>
            <a:pPr lvl="1"/>
            <a:r>
              <a:rPr lang="tr-TR" sz="3200" dirty="0"/>
              <a:t>To make decisions and find solutions to problems</a:t>
            </a:r>
          </a:p>
          <a:p>
            <a:pPr lvl="1"/>
            <a:r>
              <a:rPr lang="tr-TR" sz="3200" dirty="0"/>
              <a:t>Creating new products and services</a:t>
            </a:r>
          </a:p>
          <a:p>
            <a:pPr lvl="1"/>
            <a:r>
              <a:rPr lang="tr-TR" sz="3200" dirty="0"/>
              <a:t>Even re-create the organization itself time to time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76385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41AD656-788F-4BB1-AA21-773F49DB6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3. Dimensions of IS</a:t>
            </a:r>
            <a:br>
              <a:rPr lang="tr-TR" b="1" dirty="0"/>
            </a:br>
            <a:r>
              <a:rPr lang="tr-TR" b="1" dirty="0"/>
              <a:t>	b. Management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0511D65-32E2-449D-94D1-696CCB9048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endParaRPr lang="tr-TR" sz="3600" dirty="0"/>
          </a:p>
          <a:p>
            <a:r>
              <a:rPr lang="tr-TR" sz="3600" dirty="0" smtClean="0"/>
              <a:t>IT </a:t>
            </a:r>
            <a:r>
              <a:rPr lang="tr-TR" sz="3600" dirty="0"/>
              <a:t>helps </a:t>
            </a:r>
            <a:r>
              <a:rPr lang="en-US" sz="3600" dirty="0"/>
              <a:t>managers </a:t>
            </a:r>
            <a:endParaRPr lang="tr-TR" sz="3600" dirty="0"/>
          </a:p>
          <a:p>
            <a:pPr lvl="1"/>
            <a:r>
              <a:rPr lang="en-US" sz="3200" dirty="0"/>
              <a:t>design and deliver new products and services and </a:t>
            </a:r>
            <a:endParaRPr lang="tr-TR" sz="3200" dirty="0"/>
          </a:p>
          <a:p>
            <a:pPr lvl="1"/>
            <a:r>
              <a:rPr lang="en-US" sz="3200" dirty="0"/>
              <a:t>redirecting and redesigning their organizations.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91677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272</TotalTime>
  <Words>276</Words>
  <Application>Microsoft Office PowerPoint</Application>
  <PresentationFormat>Geniş ekran</PresentationFormat>
  <Paragraphs>47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Business Information Systems I</vt:lpstr>
      <vt:lpstr>Outline</vt:lpstr>
      <vt:lpstr>3. Dimensions of Information Systems</vt:lpstr>
      <vt:lpstr>3. Dimensions of Information Systems</vt:lpstr>
      <vt:lpstr>3. Dimensions of IS  a. Organization</vt:lpstr>
      <vt:lpstr>3. Dimensions of IS  a. Organization - Hierarchy</vt:lpstr>
      <vt:lpstr>3. Dimensions of IS  a. Organization</vt:lpstr>
      <vt:lpstr>3. Dimensions of IS  b. Management</vt:lpstr>
      <vt:lpstr>3. Dimensions of IS  b. Management</vt:lpstr>
      <vt:lpstr>3. Dimensions of IS  c. Technology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Information Systems I</dc:title>
  <dc:creator>Sevgi Eda Tuzcu</dc:creator>
  <cp:lastModifiedBy>SEVGI EDA TUZCU</cp:lastModifiedBy>
  <cp:revision>34</cp:revision>
  <cp:lastPrinted>2019-10-02T09:45:21Z</cp:lastPrinted>
  <dcterms:created xsi:type="dcterms:W3CDTF">2019-09-22T08:54:06Z</dcterms:created>
  <dcterms:modified xsi:type="dcterms:W3CDTF">2020-01-13T08:56:47Z</dcterms:modified>
</cp:coreProperties>
</file>