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1109471"/>
            <a:ext cx="8887967" cy="47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3" y="1414462"/>
            <a:ext cx="71818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68" y="1994344"/>
            <a:ext cx="72675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" y="1255775"/>
            <a:ext cx="7715250" cy="44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278445"/>
            <a:ext cx="6800850" cy="24479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3569859"/>
            <a:ext cx="6858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27" y="1484185"/>
            <a:ext cx="7853685" cy="4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1304545"/>
            <a:ext cx="8924544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BELİRLİ İNTEGRAL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2000250"/>
            <a:ext cx="7229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1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12552</TotalTime>
  <Words>37</Words>
  <Application>Microsoft Office PowerPoint</Application>
  <PresentationFormat>Ekran Gösterisi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BELİRLİ İNTEGRAL</vt:lpstr>
      <vt:lpstr>BELİRLİ İNTEGRAL</vt:lpstr>
      <vt:lpstr>BELİRLİ İNTEGRAL</vt:lpstr>
      <vt:lpstr>BELİRLİ İNTEGRAL</vt:lpstr>
      <vt:lpstr>BELİRLİ İNTEGRAL</vt:lpstr>
      <vt:lpstr>BELİRLİ İNTEGRAL</vt:lpstr>
      <vt:lpstr>BELİRLİ İNTEGRAL</vt:lpstr>
      <vt:lpstr>BELİRLİ İNTEGRAL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816</cp:revision>
  <cp:lastPrinted>2016-10-24T07:53:35Z</cp:lastPrinted>
  <dcterms:created xsi:type="dcterms:W3CDTF">2016-09-18T09:35:24Z</dcterms:created>
  <dcterms:modified xsi:type="dcterms:W3CDTF">2020-03-30T08:21:12Z</dcterms:modified>
</cp:coreProperties>
</file>