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1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61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62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40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88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9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58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06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49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58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33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5695"/>
          </a:xfrm>
        </p:spPr>
        <p:txBody>
          <a:bodyPr/>
          <a:lstStyle/>
          <a:p>
            <a:pPr algn="l"/>
            <a:r>
              <a:rPr lang="tr-TR" dirty="0" smtClean="0"/>
              <a:t>Maliye Tarihi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294313"/>
            <a:ext cx="9144000" cy="3973483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Kamu maliyesi: bir toplumun anatomisi </a:t>
            </a:r>
            <a:endParaRPr lang="tr-TR" sz="2800" dirty="0"/>
          </a:p>
          <a:p>
            <a:pPr algn="l"/>
            <a:endParaRPr lang="tr-TR" sz="2800" dirty="0" smtClean="0"/>
          </a:p>
          <a:p>
            <a:pPr algn="l"/>
            <a:r>
              <a:rPr lang="tr-TR" sz="2800" dirty="0" smtClean="0"/>
              <a:t>Kamu maliyesi ve tarihi, bir toplumun tarihine farklı bir perspektiften bakış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7437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Tarihsellik ya da toplumu tanımlayan kavram ve kategoriler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Toplumsal ilişkilerin bilgisi, bu ilişkilerden türeyen kavram ve kategorilerin bilince içselleştirilmesidir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Kavram ve kategorilerin bilince içselleştirilmesi, toplumsal öznelerin oluşumu sürecidir aynı zamanda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Öznelliği belirleyen bilinç yapılarını tarihselliği içinde </a:t>
            </a:r>
            <a:r>
              <a:rPr lang="tr-TR" smtClean="0"/>
              <a:t>kavramak gerekliliği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90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 Nedir?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Tarihsel perspektif, toplumsal çözümlemenin temel unsurlarındandır.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Tarihsel perspektife sahip olmak, tarihi kavramsal çözümlemeyi gerektirir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Tarih, sadece geçmişin bilgisi değil, geçmişi ‘kavrayış biçimidir’ aynı zamanda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05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Tarihçi ve olguları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Tarih, ‘bir yönüyle’ sayısız olgu yığınıdır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Ama ‘tarih’ olguların kendisinin bir toplamı değildir.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Tarih, olguların sunulması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Pozitivist yaklaşımın eleştiriş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13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Tarihçi seçim yapar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Tarihçi, bir ‘hikaye’ anlatmak durumundadır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Hikaye, olgulara dayanır; ama tarihçinin ‘seçtiği’ olgulara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seçim ‘keyfi’ bir seçim değildir; bu seçme eylemi ‘kuramsal’ bir eylemdir.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«Tarihi </a:t>
            </a:r>
            <a:r>
              <a:rPr lang="tr-TR" dirty="0"/>
              <a:t>olguların oluşturduğu, tarihçinin yorumundan bağımsız ve nesnel bir sert çekirdeğin var olduğuna inanmak ahmakça, fakat silinmesi çok güç bir </a:t>
            </a:r>
            <a:r>
              <a:rPr lang="tr-TR" dirty="0" smtClean="0"/>
              <a:t>yanılgıdır.» (</a:t>
            </a:r>
            <a:r>
              <a:rPr lang="tr-TR" dirty="0" err="1" smtClean="0"/>
              <a:t>Carr</a:t>
            </a:r>
            <a:r>
              <a:rPr lang="tr-TR" dirty="0" smtClean="0"/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74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 kuramsal bir kurgudur ya da ‘geçmiş fikri’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Tarih, ‘orada öyle duran’ bir şey </a:t>
            </a:r>
            <a:r>
              <a:rPr lang="tr-TR" dirty="0" err="1" smtClean="0"/>
              <a:t>değilir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‘Geçmiş fikri’ pratik olarak insan düşüncesine içkindir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‘Geçmi</a:t>
            </a:r>
            <a:r>
              <a:rPr lang="tr-TR" dirty="0" smtClean="0"/>
              <a:t>ş fikri’ ve ‘gelecek fikri’ ilişkilidir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93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‘Bugünü anlamak’ nasıl mümkün?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Bugün ‘nasıl mevcuttur’? </a:t>
            </a:r>
          </a:p>
          <a:p>
            <a:pPr marL="0" indent="0">
              <a:buNone/>
            </a:pPr>
            <a:r>
              <a:rPr lang="tr-TR" dirty="0" smtClean="0"/>
              <a:t>Ya d bugünü anlamak mümkün müdür?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ilişkiler ‘</a:t>
            </a:r>
            <a:r>
              <a:rPr lang="tr-TR" dirty="0" err="1" smtClean="0"/>
              <a:t>an’a</a:t>
            </a:r>
            <a:r>
              <a:rPr lang="tr-TR" dirty="0" smtClean="0"/>
              <a:t> indirgenemez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An’da</a:t>
            </a:r>
            <a:r>
              <a:rPr lang="tr-TR" dirty="0" smtClean="0"/>
              <a:t> tanımlı olan şey, somut olay veya olgulardır </a:t>
            </a:r>
          </a:p>
          <a:p>
            <a:pPr marL="0" indent="0">
              <a:buNone/>
            </a:pPr>
            <a:r>
              <a:rPr lang="tr-TR" dirty="0" smtClean="0"/>
              <a:t>Somut olgular, neden var olduklarını ve neden ‘öyle’ olduklarını açıklamaz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647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Toplumu kavramak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Toplumu kavramak, ilişkileri kavramaktır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İlişki, bir süreç kategorisidir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İlişkiler değişir; değişimin dinamikleri, eğilimleri, anlamı tarihsel süreçte tanımlıdır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691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perspektif ve öznel belirlenimler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İnsan, bugünden geleceğe varlığını koruma güdüsüyle var olur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İnsanın varlığı, sadece maddi bir olgu değildir; insan kendini sadece bedensel olarak değil, ‘kendini kendisi yapan’, varoluşuna içkin tüm unsurlarla birlikte yeniden üretmeye çalışır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olgu, ilişkilerin de yeniden üretilmesidir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7748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kavrayışının sınırları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Kendini bedensel ve toplumsal bir varlık olarak yeniden üretmek güdüsüyle hareket eden insan, doğası gereği tutucudur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Tutuculuk, insan varoluşuna içkindir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Bunu aşmak, insanı kendi tarihselliği içinde kavramayı gerektirir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04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386</Words>
  <Application>Microsoft Office PowerPoint</Application>
  <PresentationFormat>Geniş ekran</PresentationFormat>
  <Paragraphs>64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Maliye Tarihi</vt:lpstr>
      <vt:lpstr>Tarih Nedir? </vt:lpstr>
      <vt:lpstr>Tarihçi ve olguları </vt:lpstr>
      <vt:lpstr>Tarihçi seçim yapar</vt:lpstr>
      <vt:lpstr>Tarih kuramsal bir kurgudur ya da ‘geçmiş fikri’</vt:lpstr>
      <vt:lpstr>‘Bugünü anlamak’ nasıl mümkün? </vt:lpstr>
      <vt:lpstr>Toplumu kavramak </vt:lpstr>
      <vt:lpstr>Tarihsel perspektif ve öznel belirlenimler</vt:lpstr>
      <vt:lpstr>İnsan kavrayışının sınırları </vt:lpstr>
      <vt:lpstr>Tarihsellik ya da toplumu tanımlayan kavram ve kategoriler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2019-05-16T14:26:14Z</dcterms:created>
  <dcterms:modified xsi:type="dcterms:W3CDTF">2019-05-18T07:55:28Z</dcterms:modified>
</cp:coreProperties>
</file>