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48"/>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FBB6714-A13A-4B71-B4A7-9DC4C3C1E1B5}" type="datetimeFigureOut">
              <a:rPr lang="tr-TR" smtClean="0"/>
              <a:t>1.05.2019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980E37B-03C6-4BE9-B76B-4F9B77FF7C61}" type="slidenum">
              <a:rPr lang="tr-TR" smtClean="0"/>
              <a:t>‹#›</a:t>
            </a:fld>
            <a:endParaRPr lang="tr-TR"/>
          </a:p>
        </p:txBody>
      </p:sp>
    </p:spTree>
    <p:extLst>
      <p:ext uri="{BB962C8B-B14F-4D97-AF65-F5344CB8AC3E}">
        <p14:creationId xmlns:p14="http://schemas.microsoft.com/office/powerpoint/2010/main" val="347344523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
        <p:nvSpPr>
          <p:cNvPr id="7" name="Unvan 1"/>
          <p:cNvSpPr txBox="1">
            <a:spLocks/>
          </p:cNvSpPr>
          <p:nvPr userDrawn="1"/>
        </p:nvSpPr>
        <p:spPr>
          <a:xfrm rot="19943020">
            <a:off x="-348548" y="2911952"/>
            <a:ext cx="9841095" cy="1376998"/>
          </a:xfrm>
          <a:prstGeom prst="rect">
            <a:avLst/>
          </a:prstGeom>
          <a:noFill/>
          <a:ln>
            <a:noFill/>
          </a:ln>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1.05.2019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1.05.2019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1.05.2019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
        <p:nvSpPr>
          <p:cNvPr id="5" name="Unvan 1"/>
          <p:cNvSpPr txBox="1">
            <a:spLocks/>
          </p:cNvSpPr>
          <p:nvPr userDrawn="1"/>
        </p:nvSpPr>
        <p:spPr>
          <a:xfrm rot="19943020">
            <a:off x="-348548" y="2911952"/>
            <a:ext cx="9841095" cy="1376998"/>
          </a:xfrm>
          <a:prstGeom prst="rect">
            <a:avLst/>
          </a:prstGeom>
          <a:noFill/>
          <a:ln>
            <a:noFill/>
          </a:ln>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1.05.2019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a:t>Otel Otomasyon Programı Nedir?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40136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899592" y="620688"/>
            <a:ext cx="7200800" cy="5232202"/>
          </a:xfrm>
          <a:prstGeom prst="rect">
            <a:avLst/>
          </a:prstGeom>
        </p:spPr>
        <p:txBody>
          <a:bodyPr wrap="square">
            <a:spAutoFit/>
          </a:bodyPr>
          <a:lstStyle/>
          <a:p>
            <a:r>
              <a:rPr lang="tr-TR" sz="2800" b="1" dirty="0"/>
              <a:t>Otel Otomasyon Programı Nedir?</a:t>
            </a:r>
            <a:endParaRPr lang="tr-TR" sz="2800" dirty="0"/>
          </a:p>
          <a:p>
            <a:r>
              <a:rPr lang="tr-TR" dirty="0"/>
              <a:t> </a:t>
            </a:r>
          </a:p>
          <a:p>
            <a:r>
              <a:rPr lang="tr-TR" sz="2400" dirty="0"/>
              <a:t>Otel otomasyonu artık her otelde bulunması gereken standart halini almış bir teknolojik sistemdir. İşletmenize gelen müşterilerinizin kendilerini ayrıcalıklı hissetmesi ve ihtiyaçlarının yüksek kalite standartlarında sağlanabilmesi için geliştirilen bu sistemleri kullanarak üst düzey tasarruf da elde edebilirsiniz. Oteller için geliştirilen bu sistemler oldukça basit ve pratik bir kullanışa sahip olup aynı zamanda kurulumundan sonra üzerine ihtiyacınıza göre ek özellikler ekleyerek sistem ayarlarını isteğe göre seçebileceğiniz özelliklere de sahiptir. Sadelik ve kolay anlaşılır bir yapıya sahip olması otel otomasyon programı olmazsa olmazıdır. </a:t>
            </a:r>
          </a:p>
        </p:txBody>
      </p:sp>
    </p:spTree>
    <p:extLst>
      <p:ext uri="{BB962C8B-B14F-4D97-AF65-F5344CB8AC3E}">
        <p14:creationId xmlns:p14="http://schemas.microsoft.com/office/powerpoint/2010/main" val="2286114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1600" y="908720"/>
            <a:ext cx="7488832" cy="3046988"/>
          </a:xfrm>
          <a:prstGeom prst="rect">
            <a:avLst/>
          </a:prstGeom>
        </p:spPr>
        <p:txBody>
          <a:bodyPr wrap="square">
            <a:spAutoFit/>
          </a:bodyPr>
          <a:lstStyle/>
          <a:p>
            <a:r>
              <a:rPr lang="tr-TR" sz="2400" dirty="0"/>
              <a:t>Mevcut olarak içerisinde karmaşık fonksiyonlar bulunmayan ve kontrollerinin komplike yapıları dolayısıyla personel ile müşterilerin kullanım konusunda sıkıntı yaşamayacakları basit </a:t>
            </a:r>
            <a:r>
              <a:rPr lang="tr-TR" sz="2400" dirty="0" err="1"/>
              <a:t>arayüze</a:t>
            </a:r>
            <a:r>
              <a:rPr lang="tr-TR" sz="2400" dirty="0"/>
              <a:t> sahip olanları tercih edilmelidir. Bu konuda otel otomasyon programı kullanarak karışıklığın önüne geçebileceğiniz gibi sistem konusunda seçim yaparken oda işlemleri için yeterli sayıda seçenek sağlayan basit sistemleri tercih etmelisiniz. </a:t>
            </a:r>
          </a:p>
        </p:txBody>
      </p:sp>
    </p:spTree>
    <p:extLst>
      <p:ext uri="{BB962C8B-B14F-4D97-AF65-F5344CB8AC3E}">
        <p14:creationId xmlns:p14="http://schemas.microsoft.com/office/powerpoint/2010/main" val="1946662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764704"/>
            <a:ext cx="7992888" cy="1938992"/>
          </a:xfrm>
          <a:prstGeom prst="rect">
            <a:avLst/>
          </a:prstGeom>
        </p:spPr>
        <p:txBody>
          <a:bodyPr wrap="square">
            <a:spAutoFit/>
          </a:bodyPr>
          <a:lstStyle/>
          <a:p>
            <a:r>
              <a:rPr lang="tr-TR" sz="2400" dirty="0"/>
              <a:t>Sistemin en büyük artılarından birisi güvenlik kartı sistemleridir. Yalnızca tek bir güvenlik kartı kullanılarak en üst düzeyde tüm kontroller sağlanacak şekilde müşterilere sunulmuştur. Odaya giriş anından itibaren aydınlatma, televizyon ve hatta perde açma kapama gibi işlemler için bu tür kartlar kullanılabilir.</a:t>
            </a:r>
          </a:p>
        </p:txBody>
      </p:sp>
    </p:spTree>
    <p:extLst>
      <p:ext uri="{BB962C8B-B14F-4D97-AF65-F5344CB8AC3E}">
        <p14:creationId xmlns:p14="http://schemas.microsoft.com/office/powerpoint/2010/main" val="3822788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1600" y="904364"/>
            <a:ext cx="6442726" cy="584775"/>
          </a:xfrm>
          <a:prstGeom prst="rect">
            <a:avLst/>
          </a:prstGeom>
        </p:spPr>
        <p:txBody>
          <a:bodyPr wrap="none">
            <a:spAutoFit/>
          </a:bodyPr>
          <a:lstStyle/>
          <a:p>
            <a:r>
              <a:rPr lang="tr-TR" sz="3200" b="1" dirty="0"/>
              <a:t>Otel Otomasyon Programı ne Sağlar?</a:t>
            </a:r>
            <a:endParaRPr lang="tr-TR" sz="3200" dirty="0"/>
          </a:p>
        </p:txBody>
      </p:sp>
    </p:spTree>
    <p:extLst>
      <p:ext uri="{BB962C8B-B14F-4D97-AF65-F5344CB8AC3E}">
        <p14:creationId xmlns:p14="http://schemas.microsoft.com/office/powerpoint/2010/main" val="2724953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751344"/>
            <a:ext cx="8208912" cy="5324535"/>
          </a:xfrm>
          <a:prstGeom prst="rect">
            <a:avLst/>
          </a:prstGeom>
        </p:spPr>
        <p:txBody>
          <a:bodyPr wrap="square">
            <a:spAutoFit/>
          </a:bodyPr>
          <a:lstStyle/>
          <a:p>
            <a:pPr algn="ctr"/>
            <a:r>
              <a:rPr lang="tr-TR" sz="2800" b="1" dirty="0"/>
              <a:t>Tasarruf ve Konfor</a:t>
            </a:r>
            <a:endParaRPr lang="tr-TR" sz="2800" dirty="0"/>
          </a:p>
          <a:p>
            <a:r>
              <a:rPr lang="tr-TR" sz="2400" dirty="0"/>
              <a:t>Tasarruf konusunda da bir takım avantajlar sağlayan bu kartlar ile oda içindeki enerji tasarrufu da kişilerin kullanımı sonrasında otomatik şekilde kapatılacak şekilde ayarlanarak uygulanabiliyor. Çoğu müşterinin otele geldiği zaman tüm aydınlatma ve enerjiye ihtiyaç duyan diğer elektronik cihazları dikkatsiz bir şekilde kullanarak işletmelere yüksek ücretler ödetmesinin önüne geçilmesi için kusursuz bir yöntem olarak ön plana çıkıyor. Odaların içindeki tüm ısıtma sistemleri ile ilgili de ekstra özellik seçenekleri sağlayan bu sisteme isteğinize bağlı olarak ek özellikler ekleyebilirsiniz. Tek bir cihaz üzerinden bütün seçenekleri kullanıcıya sunan otel otomasyon programı üzerine eklenen entegre kontrol cihazları ile de kullanımı kolay bir hale gelmektedir. </a:t>
            </a:r>
          </a:p>
        </p:txBody>
      </p:sp>
    </p:spTree>
    <p:extLst>
      <p:ext uri="{BB962C8B-B14F-4D97-AF65-F5344CB8AC3E}">
        <p14:creationId xmlns:p14="http://schemas.microsoft.com/office/powerpoint/2010/main" val="2376382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5536" y="332656"/>
            <a:ext cx="8352928" cy="5632311"/>
          </a:xfrm>
          <a:prstGeom prst="rect">
            <a:avLst/>
          </a:prstGeom>
        </p:spPr>
        <p:txBody>
          <a:bodyPr wrap="square">
            <a:spAutoFit/>
          </a:bodyPr>
          <a:lstStyle/>
          <a:p>
            <a:r>
              <a:rPr lang="tr-TR" sz="2400" dirty="0"/>
              <a:t>İşletmelerin tüm hizmetlerinin kusursuz bir şekilde teknoloji tarafından yönetilmesiyle birlikte kablosuz şekilde çalışan bu otomasyon sistemleri dahilinde rezervasyon için hazır halde olmayan odaların müşteriye hızlı bir şekilde hizmet verebilecek konuma getirilmesi de mümkün oluyor. Dakikalar içinde odaların konaklamaya uygun hale getirilmesi insan gücüne ihtiyaç duyulan bu durumu teknolojinin imkanlarının kullanılmasıyla halledilmesinden dolayı personellerin odaları temizlemek ve müşteriye hazır hale getirmek için harcadıkları gücü ve zamanı geriye kazandırıyor. Böylelikle personelin iş yükünün hafiflemesiyle işletmeler daha verimli performans alabildikleri personelden memnun bir şekilde çalışmaya devam edebiliyorlar. Ayrıca hızlı bir şekilde gerçekleşen bu işlemler sayesinde müşterilerin boş oda ihtiyaçları da ortadan kaldırılmış oluyor ve bekletmeden odalarına yerleştirilebilmeleri sağlanıyor.</a:t>
            </a:r>
          </a:p>
        </p:txBody>
      </p:sp>
    </p:spTree>
    <p:extLst>
      <p:ext uri="{BB962C8B-B14F-4D97-AF65-F5344CB8AC3E}">
        <p14:creationId xmlns:p14="http://schemas.microsoft.com/office/powerpoint/2010/main" val="1476813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1560" y="620688"/>
            <a:ext cx="7992888" cy="3416320"/>
          </a:xfrm>
          <a:prstGeom prst="rect">
            <a:avLst/>
          </a:prstGeom>
        </p:spPr>
        <p:txBody>
          <a:bodyPr wrap="square">
            <a:spAutoFit/>
          </a:bodyPr>
          <a:lstStyle/>
          <a:p>
            <a:r>
              <a:rPr lang="tr-TR" sz="2400" dirty="0"/>
              <a:t>Seçenek olarak piyasada çok fazla bulunan otomasyon yönetimi için kullanılan otel otomasyon programlarından size uygun olanını seçebilmek için öncelikle ihtiyaçlarınızı belirlemelisiniz. Müşterilerin ve personellerin kullanırken güçlük yaşamayacakları seçimler yapmakta kritik önem taşımaktadır. Otel otomasyon sistemlerinin çeşitleri ve işlevsellikleri arasında seçim yapmakta zorlanıyorsanız basit, anlaşılabilir ve en önemlisi yaygın olarak büyük işletmeler tarafından kullanılan modellerini seçmelisiniz. </a:t>
            </a:r>
          </a:p>
        </p:txBody>
      </p:sp>
    </p:spTree>
    <p:extLst>
      <p:ext uri="{BB962C8B-B14F-4D97-AF65-F5344CB8AC3E}">
        <p14:creationId xmlns:p14="http://schemas.microsoft.com/office/powerpoint/2010/main" val="2075502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692696"/>
            <a:ext cx="8208912" cy="2677656"/>
          </a:xfrm>
          <a:prstGeom prst="rect">
            <a:avLst/>
          </a:prstGeom>
        </p:spPr>
        <p:txBody>
          <a:bodyPr wrap="square">
            <a:spAutoFit/>
          </a:bodyPr>
          <a:lstStyle/>
          <a:p>
            <a:r>
              <a:rPr lang="tr-TR" sz="2400" dirty="0"/>
              <a:t>Dünya çapında yaygın olarak kullanılan bu otomasyon sistemine işletmeniz hala geçmediyse büyük bir ihtimal ile müşteri memnuniyetiniz ve işletmenizin tasarrufu konusunda çeşitli sıkıntılar yaşıyorsunuz demektir. Hatasız bir şekilde çalışan ve tüm görevlerini yerine başarılı bir şekilde getiren otomasyonlar için otel otomasyon programını kullanarak arızalanmaların da önüne büyük ölçüde geçebilirsiniz</a:t>
            </a:r>
            <a:r>
              <a:rPr lang="tr-TR" sz="2400"/>
              <a:t>. </a:t>
            </a:r>
            <a:endParaRPr lang="tr-TR" sz="2400" dirty="0"/>
          </a:p>
        </p:txBody>
      </p:sp>
    </p:spTree>
    <p:extLst>
      <p:ext uri="{BB962C8B-B14F-4D97-AF65-F5344CB8AC3E}">
        <p14:creationId xmlns:p14="http://schemas.microsoft.com/office/powerpoint/2010/main" val="177886744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437</Words>
  <Application>Microsoft Office PowerPoint</Application>
  <PresentationFormat>Ekran Gösterisi (4:3)</PresentationFormat>
  <Paragraphs>12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Otel Otomasyon Programı Nedir?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Otel Otomasyon Programı Nedir?</dc:title>
  <dc:creator>nihat</dc:creator>
  <cp:lastModifiedBy>Fuat Atasoy</cp:lastModifiedBy>
  <cp:revision>3</cp:revision>
  <dcterms:created xsi:type="dcterms:W3CDTF">2018-02-17T13:28:18Z</dcterms:created>
  <dcterms:modified xsi:type="dcterms:W3CDTF">2019-05-01T18:20:42Z</dcterms:modified>
</cp:coreProperties>
</file>