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2"/>
  </p:notesMasterIdLst>
  <p:sldIdLst>
    <p:sldId id="1082" r:id="rId4"/>
    <p:sldId id="1124" r:id="rId5"/>
    <p:sldId id="1125" r:id="rId6"/>
    <p:sldId id="1126" r:id="rId7"/>
    <p:sldId id="1127" r:id="rId8"/>
    <p:sldId id="1128" r:id="rId9"/>
    <p:sldId id="1129" r:id="rId10"/>
    <p:sldId id="1136" r:id="rId11"/>
    <p:sldId id="1137" r:id="rId12"/>
    <p:sldId id="1138" r:id="rId13"/>
    <p:sldId id="1139" r:id="rId14"/>
    <p:sldId id="1130" r:id="rId15"/>
    <p:sldId id="1131" r:id="rId16"/>
    <p:sldId id="1132" r:id="rId17"/>
    <p:sldId id="1135" r:id="rId18"/>
    <p:sldId id="1133" r:id="rId19"/>
    <p:sldId id="1134" r:id="rId20"/>
    <p:sldId id="1123"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37E839-DB81-4C32-8929-C15C7EF851B1}" type="doc">
      <dgm:prSet loTypeId="urn:microsoft.com/office/officeart/2008/layout/HorizontalMultiLevelHierarchy" loCatId="hierarchy" qsTypeId="urn:microsoft.com/office/officeart/2005/8/quickstyle/3d1" qsCatId="3D" csTypeId="urn:microsoft.com/office/officeart/2005/8/colors/colorful1" csCatId="colorful" phldr="1"/>
      <dgm:spPr/>
      <dgm:t>
        <a:bodyPr/>
        <a:lstStyle/>
        <a:p>
          <a:endParaRPr lang="tr-TR"/>
        </a:p>
      </dgm:t>
    </dgm:pt>
    <dgm:pt modelId="{B25C250B-F70F-4F91-A008-11F763A4744B}">
      <dgm:prSet phldrT="[Metin]"/>
      <dgm:spPr/>
      <dgm:t>
        <a:bodyPr/>
        <a:lstStyle/>
        <a:p>
          <a:r>
            <a:rPr lang="tr-TR" dirty="0"/>
            <a:t>Hukuki İşlem Türleri</a:t>
          </a:r>
        </a:p>
      </dgm:t>
    </dgm:pt>
    <dgm:pt modelId="{7221B060-A893-4A3A-AA94-55C34DE51193}" type="parTrans" cxnId="{ED383BA7-EC72-4A44-B55F-80CAA6B55EC0}">
      <dgm:prSet/>
      <dgm:spPr/>
      <dgm:t>
        <a:bodyPr/>
        <a:lstStyle/>
        <a:p>
          <a:endParaRPr lang="tr-TR"/>
        </a:p>
      </dgm:t>
    </dgm:pt>
    <dgm:pt modelId="{7690B085-3274-4C8D-9867-09D0A2AB4233}" type="sibTrans" cxnId="{ED383BA7-EC72-4A44-B55F-80CAA6B55EC0}">
      <dgm:prSet/>
      <dgm:spPr/>
      <dgm:t>
        <a:bodyPr/>
        <a:lstStyle/>
        <a:p>
          <a:endParaRPr lang="tr-TR"/>
        </a:p>
      </dgm:t>
    </dgm:pt>
    <dgm:pt modelId="{F9A5712A-9722-4A58-A14C-A2D71802FDBA}">
      <dgm:prSet phldrT="[Metin]"/>
      <dgm:spPr/>
      <dgm:t>
        <a:bodyPr/>
        <a:lstStyle/>
        <a:p>
          <a:r>
            <a:rPr lang="tr-TR" dirty="0"/>
            <a:t>Taraf Sayısı Bakımından</a:t>
          </a:r>
        </a:p>
      </dgm:t>
    </dgm:pt>
    <dgm:pt modelId="{EF6C2550-096A-4A25-8EB8-4036893548DE}" type="parTrans" cxnId="{4FC67280-FED0-4584-9DC5-29FB91889996}">
      <dgm:prSet/>
      <dgm:spPr/>
      <dgm:t>
        <a:bodyPr/>
        <a:lstStyle/>
        <a:p>
          <a:endParaRPr lang="tr-TR"/>
        </a:p>
      </dgm:t>
    </dgm:pt>
    <dgm:pt modelId="{ACCBCB49-F296-40A7-A300-11C7D8223DCF}" type="sibTrans" cxnId="{4FC67280-FED0-4584-9DC5-29FB91889996}">
      <dgm:prSet/>
      <dgm:spPr/>
      <dgm:t>
        <a:bodyPr/>
        <a:lstStyle/>
        <a:p>
          <a:endParaRPr lang="tr-TR"/>
        </a:p>
      </dgm:t>
    </dgm:pt>
    <dgm:pt modelId="{B72DD70B-941B-4ACA-AEBA-508CDF59F2F0}">
      <dgm:prSet phldrT="[Metin]"/>
      <dgm:spPr/>
      <dgm:t>
        <a:bodyPr/>
        <a:lstStyle/>
        <a:p>
          <a:r>
            <a:rPr lang="tr-TR" dirty="0"/>
            <a:t>Tek Taraflı Hukuki İşlemler</a:t>
          </a:r>
        </a:p>
      </dgm:t>
    </dgm:pt>
    <dgm:pt modelId="{41AC29DD-6A89-4304-9060-AF45E87A8DA5}" type="parTrans" cxnId="{2963A7DE-3DB7-4492-8570-A8A2EC230A09}">
      <dgm:prSet/>
      <dgm:spPr/>
      <dgm:t>
        <a:bodyPr/>
        <a:lstStyle/>
        <a:p>
          <a:endParaRPr lang="tr-TR"/>
        </a:p>
      </dgm:t>
    </dgm:pt>
    <dgm:pt modelId="{389FE935-50A0-4B51-A51E-7686E0727417}" type="sibTrans" cxnId="{2963A7DE-3DB7-4492-8570-A8A2EC230A09}">
      <dgm:prSet/>
      <dgm:spPr/>
      <dgm:t>
        <a:bodyPr/>
        <a:lstStyle/>
        <a:p>
          <a:endParaRPr lang="tr-TR"/>
        </a:p>
      </dgm:t>
    </dgm:pt>
    <dgm:pt modelId="{EBA9C7AE-B300-4E9C-9001-7122C9AA090C}">
      <dgm:prSet phldrT="[Metin]"/>
      <dgm:spPr/>
      <dgm:t>
        <a:bodyPr/>
        <a:lstStyle/>
        <a:p>
          <a:r>
            <a:rPr lang="tr-TR" dirty="0"/>
            <a:t>İki veya Çok Taraflı Hukuki İşlemler</a:t>
          </a:r>
        </a:p>
      </dgm:t>
    </dgm:pt>
    <dgm:pt modelId="{6CB24BDA-13B5-41E4-9F88-20A6974B0FDC}" type="parTrans" cxnId="{137F91ED-633E-401A-B204-45982B42DF1A}">
      <dgm:prSet/>
      <dgm:spPr/>
      <dgm:t>
        <a:bodyPr/>
        <a:lstStyle/>
        <a:p>
          <a:endParaRPr lang="tr-TR"/>
        </a:p>
      </dgm:t>
    </dgm:pt>
    <dgm:pt modelId="{91B0DB11-2FCD-4F73-BDA2-DD000E45D863}" type="sibTrans" cxnId="{137F91ED-633E-401A-B204-45982B42DF1A}">
      <dgm:prSet/>
      <dgm:spPr/>
      <dgm:t>
        <a:bodyPr/>
        <a:lstStyle/>
        <a:p>
          <a:endParaRPr lang="tr-TR"/>
        </a:p>
      </dgm:t>
    </dgm:pt>
    <dgm:pt modelId="{D24F8A28-F56A-43B5-AC54-6B17BB5A5FB7}">
      <dgm:prSet phldrT="[Metin]"/>
      <dgm:spPr/>
      <dgm:t>
        <a:bodyPr/>
        <a:lstStyle/>
        <a:p>
          <a:r>
            <a:rPr lang="tr-TR" dirty="0"/>
            <a:t>Malvarlığına Etkileri Bakımından</a:t>
          </a:r>
        </a:p>
      </dgm:t>
    </dgm:pt>
    <dgm:pt modelId="{2DD60206-5093-4421-BBF2-D087D8E5FF74}" type="parTrans" cxnId="{8EF04787-BA27-477E-97A1-058859E18F52}">
      <dgm:prSet/>
      <dgm:spPr/>
      <dgm:t>
        <a:bodyPr/>
        <a:lstStyle/>
        <a:p>
          <a:endParaRPr lang="tr-TR"/>
        </a:p>
      </dgm:t>
    </dgm:pt>
    <dgm:pt modelId="{68F99A65-D547-4737-8AB8-873B620B95C2}" type="sibTrans" cxnId="{8EF04787-BA27-477E-97A1-058859E18F52}">
      <dgm:prSet/>
      <dgm:spPr/>
      <dgm:t>
        <a:bodyPr/>
        <a:lstStyle/>
        <a:p>
          <a:endParaRPr lang="tr-TR"/>
        </a:p>
      </dgm:t>
    </dgm:pt>
    <dgm:pt modelId="{B6D7A2BF-2DC3-4315-84CE-5E3643572920}">
      <dgm:prSet phldrT="[Metin]"/>
      <dgm:spPr/>
      <dgm:t>
        <a:bodyPr/>
        <a:lstStyle/>
        <a:p>
          <a:r>
            <a:rPr lang="tr-TR" dirty="0"/>
            <a:t>Taahhüt İşlemleri</a:t>
          </a:r>
        </a:p>
      </dgm:t>
    </dgm:pt>
    <dgm:pt modelId="{B9722555-E0B9-49B5-8FF9-2E6D628E091C}" type="parTrans" cxnId="{CDD24BFF-F04D-4977-83A3-59795025AE9A}">
      <dgm:prSet/>
      <dgm:spPr/>
      <dgm:t>
        <a:bodyPr/>
        <a:lstStyle/>
        <a:p>
          <a:endParaRPr lang="tr-TR"/>
        </a:p>
      </dgm:t>
    </dgm:pt>
    <dgm:pt modelId="{C58EB5F9-0E5B-4BD1-9BDA-0B7E9817EC73}" type="sibTrans" cxnId="{CDD24BFF-F04D-4977-83A3-59795025AE9A}">
      <dgm:prSet/>
      <dgm:spPr/>
      <dgm:t>
        <a:bodyPr/>
        <a:lstStyle/>
        <a:p>
          <a:endParaRPr lang="tr-TR"/>
        </a:p>
      </dgm:t>
    </dgm:pt>
    <dgm:pt modelId="{462D8A2A-9314-4EE4-A2F6-A3D6C97090F3}">
      <dgm:prSet phldrT="[Metin]"/>
      <dgm:spPr/>
      <dgm:t>
        <a:bodyPr/>
        <a:lstStyle/>
        <a:p>
          <a:r>
            <a:rPr lang="tr-TR" dirty="0"/>
            <a:t>Tasarruf İşlemleri</a:t>
          </a:r>
        </a:p>
      </dgm:t>
    </dgm:pt>
    <dgm:pt modelId="{C04E599B-C982-45C2-96B1-5AF30EBFC0FC}" type="parTrans" cxnId="{8400A294-9DC3-4482-BC8F-C54666B125AE}">
      <dgm:prSet/>
      <dgm:spPr/>
      <dgm:t>
        <a:bodyPr/>
        <a:lstStyle/>
        <a:p>
          <a:endParaRPr lang="tr-TR"/>
        </a:p>
      </dgm:t>
    </dgm:pt>
    <dgm:pt modelId="{FDD98DFF-6D37-4638-AAA8-FB19BABD23B6}" type="sibTrans" cxnId="{8400A294-9DC3-4482-BC8F-C54666B125AE}">
      <dgm:prSet/>
      <dgm:spPr/>
      <dgm:t>
        <a:bodyPr/>
        <a:lstStyle/>
        <a:p>
          <a:endParaRPr lang="tr-TR"/>
        </a:p>
      </dgm:t>
    </dgm:pt>
    <dgm:pt modelId="{57461A89-D70B-42E1-BFAC-96FBCA33F8D1}">
      <dgm:prSet phldrT="[Metin]"/>
      <dgm:spPr/>
      <dgm:t>
        <a:bodyPr/>
        <a:lstStyle/>
        <a:p>
          <a:r>
            <a:rPr lang="tr-TR" dirty="0"/>
            <a:t>Sebebe Bağlı Olup Olmamaları Bakımından</a:t>
          </a:r>
        </a:p>
      </dgm:t>
    </dgm:pt>
    <dgm:pt modelId="{CF139E27-752F-432B-BCD8-B5486B87934D}" type="parTrans" cxnId="{61ACACE7-0607-4AB5-B13D-D162F2CE1267}">
      <dgm:prSet/>
      <dgm:spPr/>
      <dgm:t>
        <a:bodyPr/>
        <a:lstStyle/>
        <a:p>
          <a:endParaRPr lang="tr-TR"/>
        </a:p>
      </dgm:t>
    </dgm:pt>
    <dgm:pt modelId="{3FC0B22F-6BAF-455C-8E9C-33DA4914F8D0}" type="sibTrans" cxnId="{61ACACE7-0607-4AB5-B13D-D162F2CE1267}">
      <dgm:prSet/>
      <dgm:spPr/>
      <dgm:t>
        <a:bodyPr/>
        <a:lstStyle/>
        <a:p>
          <a:endParaRPr lang="tr-TR"/>
        </a:p>
      </dgm:t>
    </dgm:pt>
    <dgm:pt modelId="{9E53CEC3-CA8D-47AD-8EAC-F6077546E3C8}">
      <dgm:prSet phldrT="[Metin]"/>
      <dgm:spPr/>
      <dgm:t>
        <a:bodyPr/>
        <a:lstStyle/>
        <a:p>
          <a:r>
            <a:rPr lang="tr-TR" dirty="0"/>
            <a:t>Sebebe Bağlı Hukuki İşlemler</a:t>
          </a:r>
        </a:p>
      </dgm:t>
    </dgm:pt>
    <dgm:pt modelId="{18E0D2D0-9732-4DD7-A5A9-6C0B5E95FA69}" type="parTrans" cxnId="{5A2B8404-F2BC-46ED-AA02-C68CF4F35375}">
      <dgm:prSet/>
      <dgm:spPr/>
      <dgm:t>
        <a:bodyPr/>
        <a:lstStyle/>
        <a:p>
          <a:endParaRPr lang="tr-TR"/>
        </a:p>
      </dgm:t>
    </dgm:pt>
    <dgm:pt modelId="{8B571FD1-F71C-4F6E-8C2B-BD40492DA182}" type="sibTrans" cxnId="{5A2B8404-F2BC-46ED-AA02-C68CF4F35375}">
      <dgm:prSet/>
      <dgm:spPr/>
      <dgm:t>
        <a:bodyPr/>
        <a:lstStyle/>
        <a:p>
          <a:endParaRPr lang="tr-TR"/>
        </a:p>
      </dgm:t>
    </dgm:pt>
    <dgm:pt modelId="{B31EC295-AC45-45D2-AF56-81998174EBA5}">
      <dgm:prSet phldrT="[Metin]"/>
      <dgm:spPr/>
      <dgm:t>
        <a:bodyPr/>
        <a:lstStyle/>
        <a:p>
          <a:r>
            <a:rPr lang="tr-TR" dirty="0"/>
            <a:t>Sebebe Bağlı Olmayan Hukuki İşlemler</a:t>
          </a:r>
        </a:p>
      </dgm:t>
    </dgm:pt>
    <dgm:pt modelId="{40F6051D-DF85-4BE4-AFF0-A9959D32BD3B}" type="parTrans" cxnId="{0C3220E8-772D-4F57-A25A-82C471BFB910}">
      <dgm:prSet/>
      <dgm:spPr/>
      <dgm:t>
        <a:bodyPr/>
        <a:lstStyle/>
        <a:p>
          <a:endParaRPr lang="tr-TR"/>
        </a:p>
      </dgm:t>
    </dgm:pt>
    <dgm:pt modelId="{F4C3EE40-9EE3-4F6C-BF87-8A6C1AFB60EC}" type="sibTrans" cxnId="{0C3220E8-772D-4F57-A25A-82C471BFB910}">
      <dgm:prSet/>
      <dgm:spPr/>
      <dgm:t>
        <a:bodyPr/>
        <a:lstStyle/>
        <a:p>
          <a:endParaRPr lang="tr-TR"/>
        </a:p>
      </dgm:t>
    </dgm:pt>
    <dgm:pt modelId="{F7C79E44-4D59-4082-8E09-2E241F98B513}">
      <dgm:prSet phldrT="[Metin]"/>
      <dgm:spPr/>
      <dgm:t>
        <a:bodyPr/>
        <a:lstStyle/>
        <a:p>
          <a:r>
            <a:rPr lang="tr-TR" dirty="0"/>
            <a:t>Etkilerini Doğurdukları An Bakımından</a:t>
          </a:r>
        </a:p>
      </dgm:t>
    </dgm:pt>
    <dgm:pt modelId="{329428E8-9E31-4632-B4A8-43F5B1B60B42}" type="parTrans" cxnId="{EA5377F4-C2E6-43F6-9632-1FB3334F994E}">
      <dgm:prSet/>
      <dgm:spPr/>
      <dgm:t>
        <a:bodyPr/>
        <a:lstStyle/>
        <a:p>
          <a:endParaRPr lang="tr-TR"/>
        </a:p>
      </dgm:t>
    </dgm:pt>
    <dgm:pt modelId="{5D5964C5-DD40-4EA4-8049-327089C5CED3}" type="sibTrans" cxnId="{EA5377F4-C2E6-43F6-9632-1FB3334F994E}">
      <dgm:prSet/>
      <dgm:spPr/>
      <dgm:t>
        <a:bodyPr/>
        <a:lstStyle/>
        <a:p>
          <a:endParaRPr lang="tr-TR"/>
        </a:p>
      </dgm:t>
    </dgm:pt>
    <dgm:pt modelId="{EAF15425-26AF-432E-985D-CFD5DFD3D055}">
      <dgm:prSet phldrT="[Metin]"/>
      <dgm:spPr/>
      <dgm:t>
        <a:bodyPr/>
        <a:lstStyle/>
        <a:p>
          <a:r>
            <a:rPr lang="tr-TR" dirty="0" err="1"/>
            <a:t>Sağlararası</a:t>
          </a:r>
          <a:r>
            <a:rPr lang="tr-TR" dirty="0"/>
            <a:t> Hukuki İşlemler</a:t>
          </a:r>
        </a:p>
      </dgm:t>
    </dgm:pt>
    <dgm:pt modelId="{65EB6CEF-9A6E-4B36-8C89-676F6696725B}" type="parTrans" cxnId="{BA7CB002-BB4A-4E0D-86B3-169FCC04283E}">
      <dgm:prSet/>
      <dgm:spPr/>
      <dgm:t>
        <a:bodyPr/>
        <a:lstStyle/>
        <a:p>
          <a:endParaRPr lang="tr-TR"/>
        </a:p>
      </dgm:t>
    </dgm:pt>
    <dgm:pt modelId="{D8B10F0C-79AF-43B6-BB33-30B8CB5D0A47}" type="sibTrans" cxnId="{BA7CB002-BB4A-4E0D-86B3-169FCC04283E}">
      <dgm:prSet/>
      <dgm:spPr/>
      <dgm:t>
        <a:bodyPr/>
        <a:lstStyle/>
        <a:p>
          <a:endParaRPr lang="tr-TR"/>
        </a:p>
      </dgm:t>
    </dgm:pt>
    <dgm:pt modelId="{3A5290E7-D2FC-4B63-99CE-B28ED4EF2494}">
      <dgm:prSet phldrT="[Metin]"/>
      <dgm:spPr/>
      <dgm:t>
        <a:bodyPr/>
        <a:lstStyle/>
        <a:p>
          <a:r>
            <a:rPr lang="tr-TR" dirty="0"/>
            <a:t>Ölüme Bağlı Hukuki İşlemler</a:t>
          </a:r>
        </a:p>
      </dgm:t>
    </dgm:pt>
    <dgm:pt modelId="{AA42311B-B2DE-4DAC-89D4-095D97217620}" type="parTrans" cxnId="{9980AE6E-5A9B-4217-8EDD-89396663B091}">
      <dgm:prSet/>
      <dgm:spPr/>
      <dgm:t>
        <a:bodyPr/>
        <a:lstStyle/>
        <a:p>
          <a:endParaRPr lang="tr-TR"/>
        </a:p>
      </dgm:t>
    </dgm:pt>
    <dgm:pt modelId="{6E754A76-CFB4-4DAA-8EA8-79F732CAA4EE}" type="sibTrans" cxnId="{9980AE6E-5A9B-4217-8EDD-89396663B091}">
      <dgm:prSet/>
      <dgm:spPr/>
      <dgm:t>
        <a:bodyPr/>
        <a:lstStyle/>
        <a:p>
          <a:endParaRPr lang="tr-TR"/>
        </a:p>
      </dgm:t>
    </dgm:pt>
    <dgm:pt modelId="{AF6859CA-0A0F-4115-AE60-EB7B9C2D138C}">
      <dgm:prSet phldrT="[Metin]"/>
      <dgm:spPr/>
      <dgm:t>
        <a:bodyPr/>
        <a:lstStyle/>
        <a:p>
          <a:r>
            <a:rPr lang="tr-TR" dirty="0"/>
            <a:t>Vasiyetname</a:t>
          </a:r>
        </a:p>
      </dgm:t>
    </dgm:pt>
    <dgm:pt modelId="{A2BE9B7C-EAEA-416B-8244-728F9AE2406B}" type="parTrans" cxnId="{46EF5493-560A-4B9C-A6C4-19910678A077}">
      <dgm:prSet/>
      <dgm:spPr/>
      <dgm:t>
        <a:bodyPr/>
        <a:lstStyle/>
        <a:p>
          <a:endParaRPr lang="tr-TR"/>
        </a:p>
      </dgm:t>
    </dgm:pt>
    <dgm:pt modelId="{5AD6ADA4-52BD-4528-A3DC-927A00A559E5}" type="sibTrans" cxnId="{46EF5493-560A-4B9C-A6C4-19910678A077}">
      <dgm:prSet/>
      <dgm:spPr/>
      <dgm:t>
        <a:bodyPr/>
        <a:lstStyle/>
        <a:p>
          <a:endParaRPr lang="tr-TR"/>
        </a:p>
      </dgm:t>
    </dgm:pt>
    <dgm:pt modelId="{AFA94CB0-0F27-4CA0-89E5-1BAB9F6B294D}">
      <dgm:prSet phldrT="[Metin]"/>
      <dgm:spPr/>
      <dgm:t>
        <a:bodyPr/>
        <a:lstStyle/>
        <a:p>
          <a:r>
            <a:rPr lang="tr-TR" dirty="0"/>
            <a:t>Miras Sözleşmesi</a:t>
          </a:r>
        </a:p>
      </dgm:t>
    </dgm:pt>
    <dgm:pt modelId="{E74CDAAD-9276-4C56-816E-1ACD83A36C8B}" type="parTrans" cxnId="{8B51BDE2-E5DF-428A-903F-E942EE53C710}">
      <dgm:prSet/>
      <dgm:spPr/>
      <dgm:t>
        <a:bodyPr/>
        <a:lstStyle/>
        <a:p>
          <a:endParaRPr lang="tr-TR"/>
        </a:p>
      </dgm:t>
    </dgm:pt>
    <dgm:pt modelId="{6B637018-E6E8-442C-97CB-6E30E99084B8}" type="sibTrans" cxnId="{8B51BDE2-E5DF-428A-903F-E942EE53C710}">
      <dgm:prSet/>
      <dgm:spPr/>
      <dgm:t>
        <a:bodyPr/>
        <a:lstStyle/>
        <a:p>
          <a:endParaRPr lang="tr-TR"/>
        </a:p>
      </dgm:t>
    </dgm:pt>
    <dgm:pt modelId="{1C309B6A-75AC-42E6-849D-746519BDE25A}" type="pres">
      <dgm:prSet presAssocID="{A137E839-DB81-4C32-8929-C15C7EF851B1}" presName="Name0" presStyleCnt="0">
        <dgm:presLayoutVars>
          <dgm:chPref val="1"/>
          <dgm:dir/>
          <dgm:animOne val="branch"/>
          <dgm:animLvl val="lvl"/>
          <dgm:resizeHandles val="exact"/>
        </dgm:presLayoutVars>
      </dgm:prSet>
      <dgm:spPr/>
    </dgm:pt>
    <dgm:pt modelId="{756DD122-B92B-4C3D-8FAA-4AC99579022A}" type="pres">
      <dgm:prSet presAssocID="{B25C250B-F70F-4F91-A008-11F763A4744B}" presName="root1" presStyleCnt="0"/>
      <dgm:spPr/>
    </dgm:pt>
    <dgm:pt modelId="{A5970A7E-6D6D-4414-9B9E-FBD34EFB221D}" type="pres">
      <dgm:prSet presAssocID="{B25C250B-F70F-4F91-A008-11F763A4744B}" presName="LevelOneTextNode" presStyleLbl="node0" presStyleIdx="0" presStyleCnt="1">
        <dgm:presLayoutVars>
          <dgm:chPref val="3"/>
        </dgm:presLayoutVars>
      </dgm:prSet>
      <dgm:spPr/>
    </dgm:pt>
    <dgm:pt modelId="{B6CD0239-FC1B-4EB3-A08F-48B24E313B54}" type="pres">
      <dgm:prSet presAssocID="{B25C250B-F70F-4F91-A008-11F763A4744B}" presName="level2hierChild" presStyleCnt="0"/>
      <dgm:spPr/>
    </dgm:pt>
    <dgm:pt modelId="{9D38E8C2-E8B9-4B5A-AB48-813F02760EBB}" type="pres">
      <dgm:prSet presAssocID="{EF6C2550-096A-4A25-8EB8-4036893548DE}" presName="conn2-1" presStyleLbl="parChTrans1D2" presStyleIdx="0" presStyleCnt="4"/>
      <dgm:spPr/>
    </dgm:pt>
    <dgm:pt modelId="{CE149A1A-A9C5-4C9D-B420-B3E8357DB850}" type="pres">
      <dgm:prSet presAssocID="{EF6C2550-096A-4A25-8EB8-4036893548DE}" presName="connTx" presStyleLbl="parChTrans1D2" presStyleIdx="0" presStyleCnt="4"/>
      <dgm:spPr/>
    </dgm:pt>
    <dgm:pt modelId="{224DC1B1-B72D-4F78-A482-30FC702443FA}" type="pres">
      <dgm:prSet presAssocID="{F9A5712A-9722-4A58-A14C-A2D71802FDBA}" presName="root2" presStyleCnt="0"/>
      <dgm:spPr/>
    </dgm:pt>
    <dgm:pt modelId="{8BA77E92-2674-499D-89FC-2EE866E18E1F}" type="pres">
      <dgm:prSet presAssocID="{F9A5712A-9722-4A58-A14C-A2D71802FDBA}" presName="LevelTwoTextNode" presStyleLbl="node2" presStyleIdx="0" presStyleCnt="4">
        <dgm:presLayoutVars>
          <dgm:chPref val="3"/>
        </dgm:presLayoutVars>
      </dgm:prSet>
      <dgm:spPr/>
    </dgm:pt>
    <dgm:pt modelId="{EEC64655-DA2E-4A4B-ABF9-4E7611012349}" type="pres">
      <dgm:prSet presAssocID="{F9A5712A-9722-4A58-A14C-A2D71802FDBA}" presName="level3hierChild" presStyleCnt="0"/>
      <dgm:spPr/>
    </dgm:pt>
    <dgm:pt modelId="{6231DDF9-FB23-482E-8898-FBB0370472EF}" type="pres">
      <dgm:prSet presAssocID="{41AC29DD-6A89-4304-9060-AF45E87A8DA5}" presName="conn2-1" presStyleLbl="parChTrans1D3" presStyleIdx="0" presStyleCnt="8"/>
      <dgm:spPr/>
    </dgm:pt>
    <dgm:pt modelId="{E8BE3858-2041-47F4-AD95-249DE4C82354}" type="pres">
      <dgm:prSet presAssocID="{41AC29DD-6A89-4304-9060-AF45E87A8DA5}" presName="connTx" presStyleLbl="parChTrans1D3" presStyleIdx="0" presStyleCnt="8"/>
      <dgm:spPr/>
    </dgm:pt>
    <dgm:pt modelId="{B3E1E15A-84C9-42AD-9C57-10D1EFEFDBCE}" type="pres">
      <dgm:prSet presAssocID="{B72DD70B-941B-4ACA-AEBA-508CDF59F2F0}" presName="root2" presStyleCnt="0"/>
      <dgm:spPr/>
    </dgm:pt>
    <dgm:pt modelId="{45539D00-059A-492B-9FBF-E75F7A45C261}" type="pres">
      <dgm:prSet presAssocID="{B72DD70B-941B-4ACA-AEBA-508CDF59F2F0}" presName="LevelTwoTextNode" presStyleLbl="node3" presStyleIdx="0" presStyleCnt="8">
        <dgm:presLayoutVars>
          <dgm:chPref val="3"/>
        </dgm:presLayoutVars>
      </dgm:prSet>
      <dgm:spPr/>
    </dgm:pt>
    <dgm:pt modelId="{2A6423D6-91FD-413D-9E2B-7C06A195430C}" type="pres">
      <dgm:prSet presAssocID="{B72DD70B-941B-4ACA-AEBA-508CDF59F2F0}" presName="level3hierChild" presStyleCnt="0"/>
      <dgm:spPr/>
    </dgm:pt>
    <dgm:pt modelId="{9596146E-7707-4DF2-983F-1ED40F2EBE61}" type="pres">
      <dgm:prSet presAssocID="{6CB24BDA-13B5-41E4-9F88-20A6974B0FDC}" presName="conn2-1" presStyleLbl="parChTrans1D3" presStyleIdx="1" presStyleCnt="8"/>
      <dgm:spPr/>
    </dgm:pt>
    <dgm:pt modelId="{3889BBB2-A7A5-4CA3-8B91-88AB2AD263D1}" type="pres">
      <dgm:prSet presAssocID="{6CB24BDA-13B5-41E4-9F88-20A6974B0FDC}" presName="connTx" presStyleLbl="parChTrans1D3" presStyleIdx="1" presStyleCnt="8"/>
      <dgm:spPr/>
    </dgm:pt>
    <dgm:pt modelId="{B096BBEC-51CF-4E45-BE8A-2184B5A2E7BF}" type="pres">
      <dgm:prSet presAssocID="{EBA9C7AE-B300-4E9C-9001-7122C9AA090C}" presName="root2" presStyleCnt="0"/>
      <dgm:spPr/>
    </dgm:pt>
    <dgm:pt modelId="{AB94EA55-7047-49FE-AF5C-92212C91C703}" type="pres">
      <dgm:prSet presAssocID="{EBA9C7AE-B300-4E9C-9001-7122C9AA090C}" presName="LevelTwoTextNode" presStyleLbl="node3" presStyleIdx="1" presStyleCnt="8">
        <dgm:presLayoutVars>
          <dgm:chPref val="3"/>
        </dgm:presLayoutVars>
      </dgm:prSet>
      <dgm:spPr/>
    </dgm:pt>
    <dgm:pt modelId="{2EFFF68B-CCEC-44A4-AC7F-4861C9C70E00}" type="pres">
      <dgm:prSet presAssocID="{EBA9C7AE-B300-4E9C-9001-7122C9AA090C}" presName="level3hierChild" presStyleCnt="0"/>
      <dgm:spPr/>
    </dgm:pt>
    <dgm:pt modelId="{316BE53F-AC47-46D7-B4BA-331C965D419B}" type="pres">
      <dgm:prSet presAssocID="{2DD60206-5093-4421-BBF2-D087D8E5FF74}" presName="conn2-1" presStyleLbl="parChTrans1D2" presStyleIdx="1" presStyleCnt="4"/>
      <dgm:spPr/>
    </dgm:pt>
    <dgm:pt modelId="{3903967C-CCA1-4519-8F68-0F4F29956624}" type="pres">
      <dgm:prSet presAssocID="{2DD60206-5093-4421-BBF2-D087D8E5FF74}" presName="connTx" presStyleLbl="parChTrans1D2" presStyleIdx="1" presStyleCnt="4"/>
      <dgm:spPr/>
    </dgm:pt>
    <dgm:pt modelId="{A74CFE3D-1896-4880-AD1F-664F0294878B}" type="pres">
      <dgm:prSet presAssocID="{D24F8A28-F56A-43B5-AC54-6B17BB5A5FB7}" presName="root2" presStyleCnt="0"/>
      <dgm:spPr/>
    </dgm:pt>
    <dgm:pt modelId="{2387930D-ECF8-4C19-9B0C-6BB4672F8159}" type="pres">
      <dgm:prSet presAssocID="{D24F8A28-F56A-43B5-AC54-6B17BB5A5FB7}" presName="LevelTwoTextNode" presStyleLbl="node2" presStyleIdx="1" presStyleCnt="4">
        <dgm:presLayoutVars>
          <dgm:chPref val="3"/>
        </dgm:presLayoutVars>
      </dgm:prSet>
      <dgm:spPr/>
    </dgm:pt>
    <dgm:pt modelId="{E09765C6-9F22-43CB-B470-BF1D75A0C3A2}" type="pres">
      <dgm:prSet presAssocID="{D24F8A28-F56A-43B5-AC54-6B17BB5A5FB7}" presName="level3hierChild" presStyleCnt="0"/>
      <dgm:spPr/>
    </dgm:pt>
    <dgm:pt modelId="{3FAC93C3-A645-4328-A353-86D3C4743FE6}" type="pres">
      <dgm:prSet presAssocID="{B9722555-E0B9-49B5-8FF9-2E6D628E091C}" presName="conn2-1" presStyleLbl="parChTrans1D3" presStyleIdx="2" presStyleCnt="8"/>
      <dgm:spPr/>
    </dgm:pt>
    <dgm:pt modelId="{A9FB7D16-4029-4B77-A1D4-249F10E84CC3}" type="pres">
      <dgm:prSet presAssocID="{B9722555-E0B9-49B5-8FF9-2E6D628E091C}" presName="connTx" presStyleLbl="parChTrans1D3" presStyleIdx="2" presStyleCnt="8"/>
      <dgm:spPr/>
    </dgm:pt>
    <dgm:pt modelId="{D436CE19-44E9-4CEF-8A4B-B4174D395B85}" type="pres">
      <dgm:prSet presAssocID="{B6D7A2BF-2DC3-4315-84CE-5E3643572920}" presName="root2" presStyleCnt="0"/>
      <dgm:spPr/>
    </dgm:pt>
    <dgm:pt modelId="{63E4AB8A-6FD2-4957-9650-2ACF4F5612E4}" type="pres">
      <dgm:prSet presAssocID="{B6D7A2BF-2DC3-4315-84CE-5E3643572920}" presName="LevelTwoTextNode" presStyleLbl="node3" presStyleIdx="2" presStyleCnt="8">
        <dgm:presLayoutVars>
          <dgm:chPref val="3"/>
        </dgm:presLayoutVars>
      </dgm:prSet>
      <dgm:spPr/>
    </dgm:pt>
    <dgm:pt modelId="{4558A103-C3D7-4DF4-B7B3-4125B9D671C0}" type="pres">
      <dgm:prSet presAssocID="{B6D7A2BF-2DC3-4315-84CE-5E3643572920}" presName="level3hierChild" presStyleCnt="0"/>
      <dgm:spPr/>
    </dgm:pt>
    <dgm:pt modelId="{3A07BC84-BD3A-4235-A2CC-186ECB926DAE}" type="pres">
      <dgm:prSet presAssocID="{C04E599B-C982-45C2-96B1-5AF30EBFC0FC}" presName="conn2-1" presStyleLbl="parChTrans1D3" presStyleIdx="3" presStyleCnt="8"/>
      <dgm:spPr/>
    </dgm:pt>
    <dgm:pt modelId="{13AE414E-949F-4D90-AAD4-FD06374B052A}" type="pres">
      <dgm:prSet presAssocID="{C04E599B-C982-45C2-96B1-5AF30EBFC0FC}" presName="connTx" presStyleLbl="parChTrans1D3" presStyleIdx="3" presStyleCnt="8"/>
      <dgm:spPr/>
    </dgm:pt>
    <dgm:pt modelId="{7301BF13-48F8-46C8-8838-EA1F08937E04}" type="pres">
      <dgm:prSet presAssocID="{462D8A2A-9314-4EE4-A2F6-A3D6C97090F3}" presName="root2" presStyleCnt="0"/>
      <dgm:spPr/>
    </dgm:pt>
    <dgm:pt modelId="{A3EEB8F6-B8FF-4067-A9A3-1062E1698869}" type="pres">
      <dgm:prSet presAssocID="{462D8A2A-9314-4EE4-A2F6-A3D6C97090F3}" presName="LevelTwoTextNode" presStyleLbl="node3" presStyleIdx="3" presStyleCnt="8">
        <dgm:presLayoutVars>
          <dgm:chPref val="3"/>
        </dgm:presLayoutVars>
      </dgm:prSet>
      <dgm:spPr/>
    </dgm:pt>
    <dgm:pt modelId="{7F6D83CC-87AF-469D-86B6-FB68A2C0AB86}" type="pres">
      <dgm:prSet presAssocID="{462D8A2A-9314-4EE4-A2F6-A3D6C97090F3}" presName="level3hierChild" presStyleCnt="0"/>
      <dgm:spPr/>
    </dgm:pt>
    <dgm:pt modelId="{F1827B5B-711E-4A08-A87D-30AD088F0B3A}" type="pres">
      <dgm:prSet presAssocID="{CF139E27-752F-432B-BCD8-B5486B87934D}" presName="conn2-1" presStyleLbl="parChTrans1D2" presStyleIdx="2" presStyleCnt="4"/>
      <dgm:spPr/>
    </dgm:pt>
    <dgm:pt modelId="{04271CAD-49E4-49FC-A52F-15D597FA2DEF}" type="pres">
      <dgm:prSet presAssocID="{CF139E27-752F-432B-BCD8-B5486B87934D}" presName="connTx" presStyleLbl="parChTrans1D2" presStyleIdx="2" presStyleCnt="4"/>
      <dgm:spPr/>
    </dgm:pt>
    <dgm:pt modelId="{5CF70D25-5773-4AA9-BDD3-469977B34702}" type="pres">
      <dgm:prSet presAssocID="{57461A89-D70B-42E1-BFAC-96FBCA33F8D1}" presName="root2" presStyleCnt="0"/>
      <dgm:spPr/>
    </dgm:pt>
    <dgm:pt modelId="{661EC1B1-73BB-4D0B-89FA-7DAC98C81056}" type="pres">
      <dgm:prSet presAssocID="{57461A89-D70B-42E1-BFAC-96FBCA33F8D1}" presName="LevelTwoTextNode" presStyleLbl="node2" presStyleIdx="2" presStyleCnt="4">
        <dgm:presLayoutVars>
          <dgm:chPref val="3"/>
        </dgm:presLayoutVars>
      </dgm:prSet>
      <dgm:spPr/>
    </dgm:pt>
    <dgm:pt modelId="{8A2738FD-BC5B-4903-A81B-BD7F940F19CF}" type="pres">
      <dgm:prSet presAssocID="{57461A89-D70B-42E1-BFAC-96FBCA33F8D1}" presName="level3hierChild" presStyleCnt="0"/>
      <dgm:spPr/>
    </dgm:pt>
    <dgm:pt modelId="{D69FDD78-6FEE-4407-B538-3AFC073A623F}" type="pres">
      <dgm:prSet presAssocID="{18E0D2D0-9732-4DD7-A5A9-6C0B5E95FA69}" presName="conn2-1" presStyleLbl="parChTrans1D3" presStyleIdx="4" presStyleCnt="8"/>
      <dgm:spPr/>
    </dgm:pt>
    <dgm:pt modelId="{609DD3D1-14FF-44E0-B8AA-C9353D51367D}" type="pres">
      <dgm:prSet presAssocID="{18E0D2D0-9732-4DD7-A5A9-6C0B5E95FA69}" presName="connTx" presStyleLbl="parChTrans1D3" presStyleIdx="4" presStyleCnt="8"/>
      <dgm:spPr/>
    </dgm:pt>
    <dgm:pt modelId="{C77F7FA1-1C79-4CA9-91A1-E6FD29D64EF9}" type="pres">
      <dgm:prSet presAssocID="{9E53CEC3-CA8D-47AD-8EAC-F6077546E3C8}" presName="root2" presStyleCnt="0"/>
      <dgm:spPr/>
    </dgm:pt>
    <dgm:pt modelId="{33A74BE0-13BC-4693-9392-52A05603DE9E}" type="pres">
      <dgm:prSet presAssocID="{9E53CEC3-CA8D-47AD-8EAC-F6077546E3C8}" presName="LevelTwoTextNode" presStyleLbl="node3" presStyleIdx="4" presStyleCnt="8">
        <dgm:presLayoutVars>
          <dgm:chPref val="3"/>
        </dgm:presLayoutVars>
      </dgm:prSet>
      <dgm:spPr/>
    </dgm:pt>
    <dgm:pt modelId="{903C1CEA-1F38-4EA3-9CAD-66BD2B2F0FD5}" type="pres">
      <dgm:prSet presAssocID="{9E53CEC3-CA8D-47AD-8EAC-F6077546E3C8}" presName="level3hierChild" presStyleCnt="0"/>
      <dgm:spPr/>
    </dgm:pt>
    <dgm:pt modelId="{4957385D-5CB3-423B-A040-95A2484840C6}" type="pres">
      <dgm:prSet presAssocID="{40F6051D-DF85-4BE4-AFF0-A9959D32BD3B}" presName="conn2-1" presStyleLbl="parChTrans1D3" presStyleIdx="5" presStyleCnt="8"/>
      <dgm:spPr/>
    </dgm:pt>
    <dgm:pt modelId="{C8D059A3-948C-47BD-AA86-9A2A68553D79}" type="pres">
      <dgm:prSet presAssocID="{40F6051D-DF85-4BE4-AFF0-A9959D32BD3B}" presName="connTx" presStyleLbl="parChTrans1D3" presStyleIdx="5" presStyleCnt="8"/>
      <dgm:spPr/>
    </dgm:pt>
    <dgm:pt modelId="{57EBEB5F-5AE3-45A9-AF06-5C5F2C81B660}" type="pres">
      <dgm:prSet presAssocID="{B31EC295-AC45-45D2-AF56-81998174EBA5}" presName="root2" presStyleCnt="0"/>
      <dgm:spPr/>
    </dgm:pt>
    <dgm:pt modelId="{B09AEF7D-BCB7-4BB5-817A-A98DA758128E}" type="pres">
      <dgm:prSet presAssocID="{B31EC295-AC45-45D2-AF56-81998174EBA5}" presName="LevelTwoTextNode" presStyleLbl="node3" presStyleIdx="5" presStyleCnt="8">
        <dgm:presLayoutVars>
          <dgm:chPref val="3"/>
        </dgm:presLayoutVars>
      </dgm:prSet>
      <dgm:spPr/>
    </dgm:pt>
    <dgm:pt modelId="{48E80C10-FE9F-4AA7-B63A-4BF8A9E74391}" type="pres">
      <dgm:prSet presAssocID="{B31EC295-AC45-45D2-AF56-81998174EBA5}" presName="level3hierChild" presStyleCnt="0"/>
      <dgm:spPr/>
    </dgm:pt>
    <dgm:pt modelId="{179F607A-5607-4C7B-B861-D46247F0C325}" type="pres">
      <dgm:prSet presAssocID="{329428E8-9E31-4632-B4A8-43F5B1B60B42}" presName="conn2-1" presStyleLbl="parChTrans1D2" presStyleIdx="3" presStyleCnt="4"/>
      <dgm:spPr/>
    </dgm:pt>
    <dgm:pt modelId="{77AC378D-D96F-4319-9326-1A1167EE9350}" type="pres">
      <dgm:prSet presAssocID="{329428E8-9E31-4632-B4A8-43F5B1B60B42}" presName="connTx" presStyleLbl="parChTrans1D2" presStyleIdx="3" presStyleCnt="4"/>
      <dgm:spPr/>
    </dgm:pt>
    <dgm:pt modelId="{67E8BAC4-38DE-4DD4-AE53-C4D1BDB02BFA}" type="pres">
      <dgm:prSet presAssocID="{F7C79E44-4D59-4082-8E09-2E241F98B513}" presName="root2" presStyleCnt="0"/>
      <dgm:spPr/>
    </dgm:pt>
    <dgm:pt modelId="{01A5FAFD-DA81-49BE-92FE-8567621BE56B}" type="pres">
      <dgm:prSet presAssocID="{F7C79E44-4D59-4082-8E09-2E241F98B513}" presName="LevelTwoTextNode" presStyleLbl="node2" presStyleIdx="3" presStyleCnt="4">
        <dgm:presLayoutVars>
          <dgm:chPref val="3"/>
        </dgm:presLayoutVars>
      </dgm:prSet>
      <dgm:spPr/>
    </dgm:pt>
    <dgm:pt modelId="{629DE171-4953-443A-97A0-4254E795B2C2}" type="pres">
      <dgm:prSet presAssocID="{F7C79E44-4D59-4082-8E09-2E241F98B513}" presName="level3hierChild" presStyleCnt="0"/>
      <dgm:spPr/>
    </dgm:pt>
    <dgm:pt modelId="{3529133D-386E-43EC-8CAC-968D48AFF85C}" type="pres">
      <dgm:prSet presAssocID="{65EB6CEF-9A6E-4B36-8C89-676F6696725B}" presName="conn2-1" presStyleLbl="parChTrans1D3" presStyleIdx="6" presStyleCnt="8"/>
      <dgm:spPr/>
    </dgm:pt>
    <dgm:pt modelId="{B59286CC-F931-4E36-BFAF-C9987DD795A1}" type="pres">
      <dgm:prSet presAssocID="{65EB6CEF-9A6E-4B36-8C89-676F6696725B}" presName="connTx" presStyleLbl="parChTrans1D3" presStyleIdx="6" presStyleCnt="8"/>
      <dgm:spPr/>
    </dgm:pt>
    <dgm:pt modelId="{CB749F9E-2F68-4E84-BFCB-D1F99E79DAD1}" type="pres">
      <dgm:prSet presAssocID="{EAF15425-26AF-432E-985D-CFD5DFD3D055}" presName="root2" presStyleCnt="0"/>
      <dgm:spPr/>
    </dgm:pt>
    <dgm:pt modelId="{94CBACE3-BBB0-4971-B13A-826F99ACBA32}" type="pres">
      <dgm:prSet presAssocID="{EAF15425-26AF-432E-985D-CFD5DFD3D055}" presName="LevelTwoTextNode" presStyleLbl="node3" presStyleIdx="6" presStyleCnt="8">
        <dgm:presLayoutVars>
          <dgm:chPref val="3"/>
        </dgm:presLayoutVars>
      </dgm:prSet>
      <dgm:spPr/>
    </dgm:pt>
    <dgm:pt modelId="{6D621A2D-7D68-4890-9946-93BAD7114622}" type="pres">
      <dgm:prSet presAssocID="{EAF15425-26AF-432E-985D-CFD5DFD3D055}" presName="level3hierChild" presStyleCnt="0"/>
      <dgm:spPr/>
    </dgm:pt>
    <dgm:pt modelId="{DBC1E88A-8BB3-428A-AAD1-C9D277A90C8F}" type="pres">
      <dgm:prSet presAssocID="{AA42311B-B2DE-4DAC-89D4-095D97217620}" presName="conn2-1" presStyleLbl="parChTrans1D3" presStyleIdx="7" presStyleCnt="8"/>
      <dgm:spPr/>
    </dgm:pt>
    <dgm:pt modelId="{0F289ABB-BAF4-451D-A41B-590D3DEF382C}" type="pres">
      <dgm:prSet presAssocID="{AA42311B-B2DE-4DAC-89D4-095D97217620}" presName="connTx" presStyleLbl="parChTrans1D3" presStyleIdx="7" presStyleCnt="8"/>
      <dgm:spPr/>
    </dgm:pt>
    <dgm:pt modelId="{B0F88E18-BB02-445A-A9CB-D0280D073761}" type="pres">
      <dgm:prSet presAssocID="{3A5290E7-D2FC-4B63-99CE-B28ED4EF2494}" presName="root2" presStyleCnt="0"/>
      <dgm:spPr/>
    </dgm:pt>
    <dgm:pt modelId="{E749A115-9AB9-4500-A53D-7E3D434DAF5E}" type="pres">
      <dgm:prSet presAssocID="{3A5290E7-D2FC-4B63-99CE-B28ED4EF2494}" presName="LevelTwoTextNode" presStyleLbl="node3" presStyleIdx="7" presStyleCnt="8">
        <dgm:presLayoutVars>
          <dgm:chPref val="3"/>
        </dgm:presLayoutVars>
      </dgm:prSet>
      <dgm:spPr/>
    </dgm:pt>
    <dgm:pt modelId="{B6C28A54-AE44-4A5F-8CF5-6C5547330DDA}" type="pres">
      <dgm:prSet presAssocID="{3A5290E7-D2FC-4B63-99CE-B28ED4EF2494}" presName="level3hierChild" presStyleCnt="0"/>
      <dgm:spPr/>
    </dgm:pt>
    <dgm:pt modelId="{3F938DEE-64A9-47ED-9654-9C08FF1300E1}" type="pres">
      <dgm:prSet presAssocID="{A2BE9B7C-EAEA-416B-8244-728F9AE2406B}" presName="conn2-1" presStyleLbl="parChTrans1D4" presStyleIdx="0" presStyleCnt="2"/>
      <dgm:spPr/>
    </dgm:pt>
    <dgm:pt modelId="{1E950A21-3F25-4A5D-A731-AD5E872AA0E2}" type="pres">
      <dgm:prSet presAssocID="{A2BE9B7C-EAEA-416B-8244-728F9AE2406B}" presName="connTx" presStyleLbl="parChTrans1D4" presStyleIdx="0" presStyleCnt="2"/>
      <dgm:spPr/>
    </dgm:pt>
    <dgm:pt modelId="{A83A5BE3-D63B-4642-B688-75F732BEDEC1}" type="pres">
      <dgm:prSet presAssocID="{AF6859CA-0A0F-4115-AE60-EB7B9C2D138C}" presName="root2" presStyleCnt="0"/>
      <dgm:spPr/>
    </dgm:pt>
    <dgm:pt modelId="{81CD86DD-B26C-4A44-A335-8B02CB255BCA}" type="pres">
      <dgm:prSet presAssocID="{AF6859CA-0A0F-4115-AE60-EB7B9C2D138C}" presName="LevelTwoTextNode" presStyleLbl="node4" presStyleIdx="0" presStyleCnt="2">
        <dgm:presLayoutVars>
          <dgm:chPref val="3"/>
        </dgm:presLayoutVars>
      </dgm:prSet>
      <dgm:spPr/>
    </dgm:pt>
    <dgm:pt modelId="{B31920A2-C7C2-4342-A945-0EBE9A3CDF89}" type="pres">
      <dgm:prSet presAssocID="{AF6859CA-0A0F-4115-AE60-EB7B9C2D138C}" presName="level3hierChild" presStyleCnt="0"/>
      <dgm:spPr/>
    </dgm:pt>
    <dgm:pt modelId="{130F5AE2-1C41-4DD8-A9F3-A07B7D54444A}" type="pres">
      <dgm:prSet presAssocID="{E74CDAAD-9276-4C56-816E-1ACD83A36C8B}" presName="conn2-1" presStyleLbl="parChTrans1D4" presStyleIdx="1" presStyleCnt="2"/>
      <dgm:spPr/>
    </dgm:pt>
    <dgm:pt modelId="{7CDBE417-5FE5-44C8-91A5-BE60A0DE27C6}" type="pres">
      <dgm:prSet presAssocID="{E74CDAAD-9276-4C56-816E-1ACD83A36C8B}" presName="connTx" presStyleLbl="parChTrans1D4" presStyleIdx="1" presStyleCnt="2"/>
      <dgm:spPr/>
    </dgm:pt>
    <dgm:pt modelId="{E80DA132-77AE-457E-B8DB-12BC24A71016}" type="pres">
      <dgm:prSet presAssocID="{AFA94CB0-0F27-4CA0-89E5-1BAB9F6B294D}" presName="root2" presStyleCnt="0"/>
      <dgm:spPr/>
    </dgm:pt>
    <dgm:pt modelId="{0B01206F-CE0B-42F4-89EA-1F00530837EF}" type="pres">
      <dgm:prSet presAssocID="{AFA94CB0-0F27-4CA0-89E5-1BAB9F6B294D}" presName="LevelTwoTextNode" presStyleLbl="node4" presStyleIdx="1" presStyleCnt="2">
        <dgm:presLayoutVars>
          <dgm:chPref val="3"/>
        </dgm:presLayoutVars>
      </dgm:prSet>
      <dgm:spPr/>
    </dgm:pt>
    <dgm:pt modelId="{E37CB56E-BD56-4BD5-B891-38DE217BD774}" type="pres">
      <dgm:prSet presAssocID="{AFA94CB0-0F27-4CA0-89E5-1BAB9F6B294D}" presName="level3hierChild" presStyleCnt="0"/>
      <dgm:spPr/>
    </dgm:pt>
  </dgm:ptLst>
  <dgm:cxnLst>
    <dgm:cxn modelId="{BA7CB002-BB4A-4E0D-86B3-169FCC04283E}" srcId="{F7C79E44-4D59-4082-8E09-2E241F98B513}" destId="{EAF15425-26AF-432E-985D-CFD5DFD3D055}" srcOrd="0" destOrd="0" parTransId="{65EB6CEF-9A6E-4B36-8C89-676F6696725B}" sibTransId="{D8B10F0C-79AF-43B6-BB33-30B8CB5D0A47}"/>
    <dgm:cxn modelId="{B4EC6C04-0A26-4A73-81F9-EC08AEDAD62A}" type="presOf" srcId="{6CB24BDA-13B5-41E4-9F88-20A6974B0FDC}" destId="{3889BBB2-A7A5-4CA3-8B91-88AB2AD263D1}" srcOrd="1" destOrd="0" presId="urn:microsoft.com/office/officeart/2008/layout/HorizontalMultiLevelHierarchy"/>
    <dgm:cxn modelId="{5A2B8404-F2BC-46ED-AA02-C68CF4F35375}" srcId="{57461A89-D70B-42E1-BFAC-96FBCA33F8D1}" destId="{9E53CEC3-CA8D-47AD-8EAC-F6077546E3C8}" srcOrd="0" destOrd="0" parTransId="{18E0D2D0-9732-4DD7-A5A9-6C0B5E95FA69}" sibTransId="{8B571FD1-F71C-4F6E-8C2B-BD40492DA182}"/>
    <dgm:cxn modelId="{199F4D06-CB43-4E8B-B48F-3000FF31D122}" type="presOf" srcId="{41AC29DD-6A89-4304-9060-AF45E87A8DA5}" destId="{6231DDF9-FB23-482E-8898-FBB0370472EF}" srcOrd="0" destOrd="0" presId="urn:microsoft.com/office/officeart/2008/layout/HorizontalMultiLevelHierarchy"/>
    <dgm:cxn modelId="{D2DFD31E-88CC-41F2-8E90-47A48C09C91E}" type="presOf" srcId="{F7C79E44-4D59-4082-8E09-2E241F98B513}" destId="{01A5FAFD-DA81-49BE-92FE-8567621BE56B}" srcOrd="0" destOrd="0" presId="urn:microsoft.com/office/officeart/2008/layout/HorizontalMultiLevelHierarchy"/>
    <dgm:cxn modelId="{F422B51F-4DA1-4D4D-99BF-195C92D7FE19}" type="presOf" srcId="{65EB6CEF-9A6E-4B36-8C89-676F6696725B}" destId="{3529133D-386E-43EC-8CAC-968D48AFF85C}" srcOrd="0" destOrd="0" presId="urn:microsoft.com/office/officeart/2008/layout/HorizontalMultiLevelHierarchy"/>
    <dgm:cxn modelId="{292EF120-59C8-4C6E-A1B7-BF8EB66B5C3A}" type="presOf" srcId="{C04E599B-C982-45C2-96B1-5AF30EBFC0FC}" destId="{13AE414E-949F-4D90-AAD4-FD06374B052A}" srcOrd="1" destOrd="0" presId="urn:microsoft.com/office/officeart/2008/layout/HorizontalMultiLevelHierarchy"/>
    <dgm:cxn modelId="{2FDBC922-7B1B-4AD8-97D2-AA06FAC0F554}" type="presOf" srcId="{EBA9C7AE-B300-4E9C-9001-7122C9AA090C}" destId="{AB94EA55-7047-49FE-AF5C-92212C91C703}" srcOrd="0" destOrd="0" presId="urn:microsoft.com/office/officeart/2008/layout/HorizontalMultiLevelHierarchy"/>
    <dgm:cxn modelId="{0ECE0E23-65B9-450D-8360-544604507824}" type="presOf" srcId="{3A5290E7-D2FC-4B63-99CE-B28ED4EF2494}" destId="{E749A115-9AB9-4500-A53D-7E3D434DAF5E}" srcOrd="0" destOrd="0" presId="urn:microsoft.com/office/officeart/2008/layout/HorizontalMultiLevelHierarchy"/>
    <dgm:cxn modelId="{EB413D3C-2584-4A7E-927B-2D737933369E}" type="presOf" srcId="{18E0D2D0-9732-4DD7-A5A9-6C0B5E95FA69}" destId="{D69FDD78-6FEE-4407-B538-3AFC073A623F}" srcOrd="0" destOrd="0" presId="urn:microsoft.com/office/officeart/2008/layout/HorizontalMultiLevelHierarchy"/>
    <dgm:cxn modelId="{B0353F3F-9992-4CA2-AB4C-9E97E9DB7399}" type="presOf" srcId="{B25C250B-F70F-4F91-A008-11F763A4744B}" destId="{A5970A7E-6D6D-4414-9B9E-FBD34EFB221D}" srcOrd="0" destOrd="0" presId="urn:microsoft.com/office/officeart/2008/layout/HorizontalMultiLevelHierarchy"/>
    <dgm:cxn modelId="{8FF6EB3F-3C69-4233-A4EC-088889C11C73}" type="presOf" srcId="{40F6051D-DF85-4BE4-AFF0-A9959D32BD3B}" destId="{4957385D-5CB3-423B-A040-95A2484840C6}" srcOrd="0" destOrd="0" presId="urn:microsoft.com/office/officeart/2008/layout/HorizontalMultiLevelHierarchy"/>
    <dgm:cxn modelId="{A1224B60-3409-47F5-9B64-9A0591386056}" type="presOf" srcId="{B72DD70B-941B-4ACA-AEBA-508CDF59F2F0}" destId="{45539D00-059A-492B-9FBF-E75F7A45C261}" srcOrd="0" destOrd="0" presId="urn:microsoft.com/office/officeart/2008/layout/HorizontalMultiLevelHierarchy"/>
    <dgm:cxn modelId="{63EA4562-8744-4076-87BE-6C3BFDCEE01A}" type="presOf" srcId="{A2BE9B7C-EAEA-416B-8244-728F9AE2406B}" destId="{1E950A21-3F25-4A5D-A731-AD5E872AA0E2}" srcOrd="1" destOrd="0" presId="urn:microsoft.com/office/officeart/2008/layout/HorizontalMultiLevelHierarchy"/>
    <dgm:cxn modelId="{22EA4E42-B716-4A7C-849F-A387C9CAB5B1}" type="presOf" srcId="{9E53CEC3-CA8D-47AD-8EAC-F6077546E3C8}" destId="{33A74BE0-13BC-4693-9392-52A05603DE9E}" srcOrd="0" destOrd="0" presId="urn:microsoft.com/office/officeart/2008/layout/HorizontalMultiLevelHierarchy"/>
    <dgm:cxn modelId="{BFEA7043-7DCF-4CF6-B78F-217108784660}" type="presOf" srcId="{A2BE9B7C-EAEA-416B-8244-728F9AE2406B}" destId="{3F938DEE-64A9-47ED-9654-9C08FF1300E1}" srcOrd="0" destOrd="0" presId="urn:microsoft.com/office/officeart/2008/layout/HorizontalMultiLevelHierarchy"/>
    <dgm:cxn modelId="{B5077344-B7BE-4497-9DCA-9A4D3CA30BB9}" type="presOf" srcId="{E74CDAAD-9276-4C56-816E-1ACD83A36C8B}" destId="{7CDBE417-5FE5-44C8-91A5-BE60A0DE27C6}" srcOrd="1" destOrd="0" presId="urn:microsoft.com/office/officeart/2008/layout/HorizontalMultiLevelHierarchy"/>
    <dgm:cxn modelId="{F8696048-D866-43EF-A6CE-D1052133569B}" type="presOf" srcId="{EAF15425-26AF-432E-985D-CFD5DFD3D055}" destId="{94CBACE3-BBB0-4971-B13A-826F99ACBA32}" srcOrd="0" destOrd="0" presId="urn:microsoft.com/office/officeart/2008/layout/HorizontalMultiLevelHierarchy"/>
    <dgm:cxn modelId="{B4C76048-1976-4CB1-949B-F982E2982817}" type="presOf" srcId="{E74CDAAD-9276-4C56-816E-1ACD83A36C8B}" destId="{130F5AE2-1C41-4DD8-A9F3-A07B7D54444A}" srcOrd="0" destOrd="0" presId="urn:microsoft.com/office/officeart/2008/layout/HorizontalMultiLevelHierarchy"/>
    <dgm:cxn modelId="{DD47C049-FFA6-425F-A894-98A512235C19}" type="presOf" srcId="{2DD60206-5093-4421-BBF2-D087D8E5FF74}" destId="{316BE53F-AC47-46D7-B4BA-331C965D419B}" srcOrd="0" destOrd="0" presId="urn:microsoft.com/office/officeart/2008/layout/HorizontalMultiLevelHierarchy"/>
    <dgm:cxn modelId="{A0D0C46C-7B46-4ED5-B1C7-A891F31E6194}" type="presOf" srcId="{329428E8-9E31-4632-B4A8-43F5B1B60B42}" destId="{179F607A-5607-4C7B-B861-D46247F0C325}" srcOrd="0" destOrd="0" presId="urn:microsoft.com/office/officeart/2008/layout/HorizontalMultiLevelHierarchy"/>
    <dgm:cxn modelId="{9980AE6E-5A9B-4217-8EDD-89396663B091}" srcId="{F7C79E44-4D59-4082-8E09-2E241F98B513}" destId="{3A5290E7-D2FC-4B63-99CE-B28ED4EF2494}" srcOrd="1" destOrd="0" parTransId="{AA42311B-B2DE-4DAC-89D4-095D97217620}" sibTransId="{6E754A76-CFB4-4DAA-8EA8-79F732CAA4EE}"/>
    <dgm:cxn modelId="{9CD69870-982A-42CB-B32C-AAB070DBDBDB}" type="presOf" srcId="{18E0D2D0-9732-4DD7-A5A9-6C0B5E95FA69}" destId="{609DD3D1-14FF-44E0-B8AA-C9353D51367D}" srcOrd="1" destOrd="0" presId="urn:microsoft.com/office/officeart/2008/layout/HorizontalMultiLevelHierarchy"/>
    <dgm:cxn modelId="{B1699552-2CC2-4F04-95D3-0E3F30314E28}" type="presOf" srcId="{B31EC295-AC45-45D2-AF56-81998174EBA5}" destId="{B09AEF7D-BCB7-4BB5-817A-A98DA758128E}" srcOrd="0" destOrd="0" presId="urn:microsoft.com/office/officeart/2008/layout/HorizontalMultiLevelHierarchy"/>
    <dgm:cxn modelId="{17859B54-EA2E-4D2A-B4F3-6536FE4FB7AE}" type="presOf" srcId="{D24F8A28-F56A-43B5-AC54-6B17BB5A5FB7}" destId="{2387930D-ECF8-4C19-9B0C-6BB4672F8159}" srcOrd="0" destOrd="0" presId="urn:microsoft.com/office/officeart/2008/layout/HorizontalMultiLevelHierarchy"/>
    <dgm:cxn modelId="{86F57E55-BA41-495B-B827-F7D0F824449A}" type="presOf" srcId="{AA42311B-B2DE-4DAC-89D4-095D97217620}" destId="{0F289ABB-BAF4-451D-A41B-590D3DEF382C}" srcOrd="1" destOrd="0" presId="urn:microsoft.com/office/officeart/2008/layout/HorizontalMultiLevelHierarchy"/>
    <dgm:cxn modelId="{401AF675-310F-4E75-8CDD-13E6F71E8200}" type="presOf" srcId="{329428E8-9E31-4632-B4A8-43F5B1B60B42}" destId="{77AC378D-D96F-4319-9326-1A1167EE9350}" srcOrd="1" destOrd="0" presId="urn:microsoft.com/office/officeart/2008/layout/HorizontalMultiLevelHierarchy"/>
    <dgm:cxn modelId="{4FC67280-FED0-4584-9DC5-29FB91889996}" srcId="{B25C250B-F70F-4F91-A008-11F763A4744B}" destId="{F9A5712A-9722-4A58-A14C-A2D71802FDBA}" srcOrd="0" destOrd="0" parTransId="{EF6C2550-096A-4A25-8EB8-4036893548DE}" sibTransId="{ACCBCB49-F296-40A7-A300-11C7D8223DCF}"/>
    <dgm:cxn modelId="{8EF04787-BA27-477E-97A1-058859E18F52}" srcId="{B25C250B-F70F-4F91-A008-11F763A4744B}" destId="{D24F8A28-F56A-43B5-AC54-6B17BB5A5FB7}" srcOrd="1" destOrd="0" parTransId="{2DD60206-5093-4421-BBF2-D087D8E5FF74}" sibTransId="{68F99A65-D547-4737-8AB8-873B620B95C2}"/>
    <dgm:cxn modelId="{31F45E89-8407-47E0-A331-B498E23ACF43}" type="presOf" srcId="{F9A5712A-9722-4A58-A14C-A2D71802FDBA}" destId="{8BA77E92-2674-499D-89FC-2EE866E18E1F}" srcOrd="0" destOrd="0" presId="urn:microsoft.com/office/officeart/2008/layout/HorizontalMultiLevelHierarchy"/>
    <dgm:cxn modelId="{5F39CB92-0DA7-4DB7-B0A7-9BD766528A71}" type="presOf" srcId="{B9722555-E0B9-49B5-8FF9-2E6D628E091C}" destId="{A9FB7D16-4029-4B77-A1D4-249F10E84CC3}" srcOrd="1" destOrd="0" presId="urn:microsoft.com/office/officeart/2008/layout/HorizontalMultiLevelHierarchy"/>
    <dgm:cxn modelId="{46EF5493-560A-4B9C-A6C4-19910678A077}" srcId="{3A5290E7-D2FC-4B63-99CE-B28ED4EF2494}" destId="{AF6859CA-0A0F-4115-AE60-EB7B9C2D138C}" srcOrd="0" destOrd="0" parTransId="{A2BE9B7C-EAEA-416B-8244-728F9AE2406B}" sibTransId="{5AD6ADA4-52BD-4528-A3DC-927A00A559E5}"/>
    <dgm:cxn modelId="{8400A294-9DC3-4482-BC8F-C54666B125AE}" srcId="{D24F8A28-F56A-43B5-AC54-6B17BB5A5FB7}" destId="{462D8A2A-9314-4EE4-A2F6-A3D6C97090F3}" srcOrd="1" destOrd="0" parTransId="{C04E599B-C982-45C2-96B1-5AF30EBFC0FC}" sibTransId="{FDD98DFF-6D37-4638-AAA8-FB19BABD23B6}"/>
    <dgm:cxn modelId="{857FD09C-DE27-482B-B3B0-F2230B5A9078}" type="presOf" srcId="{6CB24BDA-13B5-41E4-9F88-20A6974B0FDC}" destId="{9596146E-7707-4DF2-983F-1ED40F2EBE61}" srcOrd="0" destOrd="0" presId="urn:microsoft.com/office/officeart/2008/layout/HorizontalMultiLevelHierarchy"/>
    <dgm:cxn modelId="{86906D9D-511B-43CB-A11A-41E2AF868D4C}" type="presOf" srcId="{AF6859CA-0A0F-4115-AE60-EB7B9C2D138C}" destId="{81CD86DD-B26C-4A44-A335-8B02CB255BCA}" srcOrd="0" destOrd="0" presId="urn:microsoft.com/office/officeart/2008/layout/HorizontalMultiLevelHierarchy"/>
    <dgm:cxn modelId="{61A982A6-49FA-442C-BCA3-8058F3A6D165}" type="presOf" srcId="{CF139E27-752F-432B-BCD8-B5486B87934D}" destId="{04271CAD-49E4-49FC-A52F-15D597FA2DEF}" srcOrd="1" destOrd="0" presId="urn:microsoft.com/office/officeart/2008/layout/HorizontalMultiLevelHierarchy"/>
    <dgm:cxn modelId="{ED383BA7-EC72-4A44-B55F-80CAA6B55EC0}" srcId="{A137E839-DB81-4C32-8929-C15C7EF851B1}" destId="{B25C250B-F70F-4F91-A008-11F763A4744B}" srcOrd="0" destOrd="0" parTransId="{7221B060-A893-4A3A-AA94-55C34DE51193}" sibTransId="{7690B085-3274-4C8D-9867-09D0A2AB4233}"/>
    <dgm:cxn modelId="{EA38AFA7-FE05-4C2E-992C-9C6A62D43D8B}" type="presOf" srcId="{B6D7A2BF-2DC3-4315-84CE-5E3643572920}" destId="{63E4AB8A-6FD2-4957-9650-2ACF4F5612E4}" srcOrd="0" destOrd="0" presId="urn:microsoft.com/office/officeart/2008/layout/HorizontalMultiLevelHierarchy"/>
    <dgm:cxn modelId="{BE2E66AE-7075-43DA-92FD-4E4889E7B1CC}" type="presOf" srcId="{EF6C2550-096A-4A25-8EB8-4036893548DE}" destId="{9D38E8C2-E8B9-4B5A-AB48-813F02760EBB}" srcOrd="0" destOrd="0" presId="urn:microsoft.com/office/officeart/2008/layout/HorizontalMultiLevelHierarchy"/>
    <dgm:cxn modelId="{AA51EEAE-C313-487C-92C6-505A63183620}" type="presOf" srcId="{2DD60206-5093-4421-BBF2-D087D8E5FF74}" destId="{3903967C-CCA1-4519-8F68-0F4F29956624}" srcOrd="1" destOrd="0" presId="urn:microsoft.com/office/officeart/2008/layout/HorizontalMultiLevelHierarchy"/>
    <dgm:cxn modelId="{6964BFB8-5495-4637-8113-962FE420D979}" type="presOf" srcId="{AA42311B-B2DE-4DAC-89D4-095D97217620}" destId="{DBC1E88A-8BB3-428A-AAD1-C9D277A90C8F}" srcOrd="0" destOrd="0" presId="urn:microsoft.com/office/officeart/2008/layout/HorizontalMultiLevelHierarchy"/>
    <dgm:cxn modelId="{E90236BF-6C45-487D-A3EC-8F920936B0EF}" type="presOf" srcId="{B9722555-E0B9-49B5-8FF9-2E6D628E091C}" destId="{3FAC93C3-A645-4328-A353-86D3C4743FE6}" srcOrd="0" destOrd="0" presId="urn:microsoft.com/office/officeart/2008/layout/HorizontalMultiLevelHierarchy"/>
    <dgm:cxn modelId="{C38201C4-2D7E-490C-A4F9-CB447A97923B}" type="presOf" srcId="{57461A89-D70B-42E1-BFAC-96FBCA33F8D1}" destId="{661EC1B1-73BB-4D0B-89FA-7DAC98C81056}" srcOrd="0" destOrd="0" presId="urn:microsoft.com/office/officeart/2008/layout/HorizontalMultiLevelHierarchy"/>
    <dgm:cxn modelId="{C8DBF1C5-82E1-4B36-9DF4-465BE6CE3794}" type="presOf" srcId="{CF139E27-752F-432B-BCD8-B5486B87934D}" destId="{F1827B5B-711E-4A08-A87D-30AD088F0B3A}" srcOrd="0" destOrd="0" presId="urn:microsoft.com/office/officeart/2008/layout/HorizontalMultiLevelHierarchy"/>
    <dgm:cxn modelId="{91501FD2-8D7D-4795-A675-743038F8C6E9}" type="presOf" srcId="{C04E599B-C982-45C2-96B1-5AF30EBFC0FC}" destId="{3A07BC84-BD3A-4235-A2CC-186ECB926DAE}" srcOrd="0" destOrd="0" presId="urn:microsoft.com/office/officeart/2008/layout/HorizontalMultiLevelHierarchy"/>
    <dgm:cxn modelId="{2963A7DE-3DB7-4492-8570-A8A2EC230A09}" srcId="{F9A5712A-9722-4A58-A14C-A2D71802FDBA}" destId="{B72DD70B-941B-4ACA-AEBA-508CDF59F2F0}" srcOrd="0" destOrd="0" parTransId="{41AC29DD-6A89-4304-9060-AF45E87A8DA5}" sibTransId="{389FE935-50A0-4B51-A51E-7686E0727417}"/>
    <dgm:cxn modelId="{E8E3FDE0-F3FB-4F57-A5C5-06AA2D09D512}" type="presOf" srcId="{AFA94CB0-0F27-4CA0-89E5-1BAB9F6B294D}" destId="{0B01206F-CE0B-42F4-89EA-1F00530837EF}" srcOrd="0" destOrd="0" presId="urn:microsoft.com/office/officeart/2008/layout/HorizontalMultiLevelHierarchy"/>
    <dgm:cxn modelId="{0D733DE2-F3FC-42C0-8DEE-C05D8F6C1843}" type="presOf" srcId="{A137E839-DB81-4C32-8929-C15C7EF851B1}" destId="{1C309B6A-75AC-42E6-849D-746519BDE25A}" srcOrd="0" destOrd="0" presId="urn:microsoft.com/office/officeart/2008/layout/HorizontalMultiLevelHierarchy"/>
    <dgm:cxn modelId="{8B51BDE2-E5DF-428A-903F-E942EE53C710}" srcId="{3A5290E7-D2FC-4B63-99CE-B28ED4EF2494}" destId="{AFA94CB0-0F27-4CA0-89E5-1BAB9F6B294D}" srcOrd="1" destOrd="0" parTransId="{E74CDAAD-9276-4C56-816E-1ACD83A36C8B}" sibTransId="{6B637018-E6E8-442C-97CB-6E30E99084B8}"/>
    <dgm:cxn modelId="{61ACACE7-0607-4AB5-B13D-D162F2CE1267}" srcId="{B25C250B-F70F-4F91-A008-11F763A4744B}" destId="{57461A89-D70B-42E1-BFAC-96FBCA33F8D1}" srcOrd="2" destOrd="0" parTransId="{CF139E27-752F-432B-BCD8-B5486B87934D}" sibTransId="{3FC0B22F-6BAF-455C-8E9C-33DA4914F8D0}"/>
    <dgm:cxn modelId="{0955B7E7-67CE-4211-9CB7-25F6CAC10E41}" type="presOf" srcId="{41AC29DD-6A89-4304-9060-AF45E87A8DA5}" destId="{E8BE3858-2041-47F4-AD95-249DE4C82354}" srcOrd="1" destOrd="0" presId="urn:microsoft.com/office/officeart/2008/layout/HorizontalMultiLevelHierarchy"/>
    <dgm:cxn modelId="{0C3220E8-772D-4F57-A25A-82C471BFB910}" srcId="{57461A89-D70B-42E1-BFAC-96FBCA33F8D1}" destId="{B31EC295-AC45-45D2-AF56-81998174EBA5}" srcOrd="1" destOrd="0" parTransId="{40F6051D-DF85-4BE4-AFF0-A9959D32BD3B}" sibTransId="{F4C3EE40-9EE3-4F6C-BF87-8A6C1AFB60EC}"/>
    <dgm:cxn modelId="{601048E9-3669-4D65-B033-5BC88D2A3704}" type="presOf" srcId="{65EB6CEF-9A6E-4B36-8C89-676F6696725B}" destId="{B59286CC-F931-4E36-BFAF-C9987DD795A1}" srcOrd="1" destOrd="0" presId="urn:microsoft.com/office/officeart/2008/layout/HorizontalMultiLevelHierarchy"/>
    <dgm:cxn modelId="{137F91ED-633E-401A-B204-45982B42DF1A}" srcId="{F9A5712A-9722-4A58-A14C-A2D71802FDBA}" destId="{EBA9C7AE-B300-4E9C-9001-7122C9AA090C}" srcOrd="1" destOrd="0" parTransId="{6CB24BDA-13B5-41E4-9F88-20A6974B0FDC}" sibTransId="{91B0DB11-2FCD-4F73-BDA2-DD000E45D863}"/>
    <dgm:cxn modelId="{329511F0-29A6-46D3-AEC7-429EC04BE996}" type="presOf" srcId="{462D8A2A-9314-4EE4-A2F6-A3D6C97090F3}" destId="{A3EEB8F6-B8FF-4067-A9A3-1062E1698869}" srcOrd="0" destOrd="0" presId="urn:microsoft.com/office/officeart/2008/layout/HorizontalMultiLevelHierarchy"/>
    <dgm:cxn modelId="{80CABDF3-85C2-4E2F-BDCC-073ED3FFCCFE}" type="presOf" srcId="{EF6C2550-096A-4A25-8EB8-4036893548DE}" destId="{CE149A1A-A9C5-4C9D-B420-B3E8357DB850}" srcOrd="1" destOrd="0" presId="urn:microsoft.com/office/officeart/2008/layout/HorizontalMultiLevelHierarchy"/>
    <dgm:cxn modelId="{EA5377F4-C2E6-43F6-9632-1FB3334F994E}" srcId="{B25C250B-F70F-4F91-A008-11F763A4744B}" destId="{F7C79E44-4D59-4082-8E09-2E241F98B513}" srcOrd="3" destOrd="0" parTransId="{329428E8-9E31-4632-B4A8-43F5B1B60B42}" sibTransId="{5D5964C5-DD40-4EA4-8049-327089C5CED3}"/>
    <dgm:cxn modelId="{3D0111FE-8D83-4280-BDD6-3B28F49B4A1D}" type="presOf" srcId="{40F6051D-DF85-4BE4-AFF0-A9959D32BD3B}" destId="{C8D059A3-948C-47BD-AA86-9A2A68553D79}" srcOrd="1" destOrd="0" presId="urn:microsoft.com/office/officeart/2008/layout/HorizontalMultiLevelHierarchy"/>
    <dgm:cxn modelId="{CDD24BFF-F04D-4977-83A3-59795025AE9A}" srcId="{D24F8A28-F56A-43B5-AC54-6B17BB5A5FB7}" destId="{B6D7A2BF-2DC3-4315-84CE-5E3643572920}" srcOrd="0" destOrd="0" parTransId="{B9722555-E0B9-49B5-8FF9-2E6D628E091C}" sibTransId="{C58EB5F9-0E5B-4BD1-9BDA-0B7E9817EC73}"/>
    <dgm:cxn modelId="{8FAB09A6-5FAB-47A1-8F91-78A2D94E017C}" type="presParOf" srcId="{1C309B6A-75AC-42E6-849D-746519BDE25A}" destId="{756DD122-B92B-4C3D-8FAA-4AC99579022A}" srcOrd="0" destOrd="0" presId="urn:microsoft.com/office/officeart/2008/layout/HorizontalMultiLevelHierarchy"/>
    <dgm:cxn modelId="{06993B1B-F2EC-4E63-A45E-D989BB305E6F}" type="presParOf" srcId="{756DD122-B92B-4C3D-8FAA-4AC99579022A}" destId="{A5970A7E-6D6D-4414-9B9E-FBD34EFB221D}" srcOrd="0" destOrd="0" presId="urn:microsoft.com/office/officeart/2008/layout/HorizontalMultiLevelHierarchy"/>
    <dgm:cxn modelId="{193B96EC-663D-45B1-AB9B-7247BD03B2B5}" type="presParOf" srcId="{756DD122-B92B-4C3D-8FAA-4AC99579022A}" destId="{B6CD0239-FC1B-4EB3-A08F-48B24E313B54}" srcOrd="1" destOrd="0" presId="urn:microsoft.com/office/officeart/2008/layout/HorizontalMultiLevelHierarchy"/>
    <dgm:cxn modelId="{0F4428EF-BE5E-45C7-B650-E13834E1C6CB}" type="presParOf" srcId="{B6CD0239-FC1B-4EB3-A08F-48B24E313B54}" destId="{9D38E8C2-E8B9-4B5A-AB48-813F02760EBB}" srcOrd="0" destOrd="0" presId="urn:microsoft.com/office/officeart/2008/layout/HorizontalMultiLevelHierarchy"/>
    <dgm:cxn modelId="{7C1C2843-CA60-4477-A9B7-F67E9B84E81A}" type="presParOf" srcId="{9D38E8C2-E8B9-4B5A-AB48-813F02760EBB}" destId="{CE149A1A-A9C5-4C9D-B420-B3E8357DB850}" srcOrd="0" destOrd="0" presId="urn:microsoft.com/office/officeart/2008/layout/HorizontalMultiLevelHierarchy"/>
    <dgm:cxn modelId="{24CC43F8-3818-4325-959D-786A1AA915F6}" type="presParOf" srcId="{B6CD0239-FC1B-4EB3-A08F-48B24E313B54}" destId="{224DC1B1-B72D-4F78-A482-30FC702443FA}" srcOrd="1" destOrd="0" presId="urn:microsoft.com/office/officeart/2008/layout/HorizontalMultiLevelHierarchy"/>
    <dgm:cxn modelId="{ED550356-8FDB-464D-B91E-205DFDAC6272}" type="presParOf" srcId="{224DC1B1-B72D-4F78-A482-30FC702443FA}" destId="{8BA77E92-2674-499D-89FC-2EE866E18E1F}" srcOrd="0" destOrd="0" presId="urn:microsoft.com/office/officeart/2008/layout/HorizontalMultiLevelHierarchy"/>
    <dgm:cxn modelId="{156E7082-3882-4599-94CE-7E8BE62F7587}" type="presParOf" srcId="{224DC1B1-B72D-4F78-A482-30FC702443FA}" destId="{EEC64655-DA2E-4A4B-ABF9-4E7611012349}" srcOrd="1" destOrd="0" presId="urn:microsoft.com/office/officeart/2008/layout/HorizontalMultiLevelHierarchy"/>
    <dgm:cxn modelId="{B16550AD-D691-4CC6-9593-0D9C3230D69C}" type="presParOf" srcId="{EEC64655-DA2E-4A4B-ABF9-4E7611012349}" destId="{6231DDF9-FB23-482E-8898-FBB0370472EF}" srcOrd="0" destOrd="0" presId="urn:microsoft.com/office/officeart/2008/layout/HorizontalMultiLevelHierarchy"/>
    <dgm:cxn modelId="{26A9C9ED-D050-4840-97C6-B509DE08C23E}" type="presParOf" srcId="{6231DDF9-FB23-482E-8898-FBB0370472EF}" destId="{E8BE3858-2041-47F4-AD95-249DE4C82354}" srcOrd="0" destOrd="0" presId="urn:microsoft.com/office/officeart/2008/layout/HorizontalMultiLevelHierarchy"/>
    <dgm:cxn modelId="{F7227277-07F5-41FC-8774-669472ABD319}" type="presParOf" srcId="{EEC64655-DA2E-4A4B-ABF9-4E7611012349}" destId="{B3E1E15A-84C9-42AD-9C57-10D1EFEFDBCE}" srcOrd="1" destOrd="0" presId="urn:microsoft.com/office/officeart/2008/layout/HorizontalMultiLevelHierarchy"/>
    <dgm:cxn modelId="{A315233F-931C-484B-9D10-B4B23EC0FBB5}" type="presParOf" srcId="{B3E1E15A-84C9-42AD-9C57-10D1EFEFDBCE}" destId="{45539D00-059A-492B-9FBF-E75F7A45C261}" srcOrd="0" destOrd="0" presId="urn:microsoft.com/office/officeart/2008/layout/HorizontalMultiLevelHierarchy"/>
    <dgm:cxn modelId="{9866B1A0-70E0-45CD-8DAF-A49F61D2DCE6}" type="presParOf" srcId="{B3E1E15A-84C9-42AD-9C57-10D1EFEFDBCE}" destId="{2A6423D6-91FD-413D-9E2B-7C06A195430C}" srcOrd="1" destOrd="0" presId="urn:microsoft.com/office/officeart/2008/layout/HorizontalMultiLevelHierarchy"/>
    <dgm:cxn modelId="{5673ABCC-5FFB-472F-82A6-A8903A1CD983}" type="presParOf" srcId="{EEC64655-DA2E-4A4B-ABF9-4E7611012349}" destId="{9596146E-7707-4DF2-983F-1ED40F2EBE61}" srcOrd="2" destOrd="0" presId="urn:microsoft.com/office/officeart/2008/layout/HorizontalMultiLevelHierarchy"/>
    <dgm:cxn modelId="{A168D079-A386-404E-A355-FF3186F455F4}" type="presParOf" srcId="{9596146E-7707-4DF2-983F-1ED40F2EBE61}" destId="{3889BBB2-A7A5-4CA3-8B91-88AB2AD263D1}" srcOrd="0" destOrd="0" presId="urn:microsoft.com/office/officeart/2008/layout/HorizontalMultiLevelHierarchy"/>
    <dgm:cxn modelId="{738E0EB2-194A-48C1-AD11-98EC8981571A}" type="presParOf" srcId="{EEC64655-DA2E-4A4B-ABF9-4E7611012349}" destId="{B096BBEC-51CF-4E45-BE8A-2184B5A2E7BF}" srcOrd="3" destOrd="0" presId="urn:microsoft.com/office/officeart/2008/layout/HorizontalMultiLevelHierarchy"/>
    <dgm:cxn modelId="{AA9E6930-9DFD-40EA-95E2-AC630825835B}" type="presParOf" srcId="{B096BBEC-51CF-4E45-BE8A-2184B5A2E7BF}" destId="{AB94EA55-7047-49FE-AF5C-92212C91C703}" srcOrd="0" destOrd="0" presId="urn:microsoft.com/office/officeart/2008/layout/HorizontalMultiLevelHierarchy"/>
    <dgm:cxn modelId="{DEE9B752-8F3B-4A58-A0B7-27403BF9D366}" type="presParOf" srcId="{B096BBEC-51CF-4E45-BE8A-2184B5A2E7BF}" destId="{2EFFF68B-CCEC-44A4-AC7F-4861C9C70E00}" srcOrd="1" destOrd="0" presId="urn:microsoft.com/office/officeart/2008/layout/HorizontalMultiLevelHierarchy"/>
    <dgm:cxn modelId="{0FA74312-820D-4150-9711-D499395D7FFB}" type="presParOf" srcId="{B6CD0239-FC1B-4EB3-A08F-48B24E313B54}" destId="{316BE53F-AC47-46D7-B4BA-331C965D419B}" srcOrd="2" destOrd="0" presId="urn:microsoft.com/office/officeart/2008/layout/HorizontalMultiLevelHierarchy"/>
    <dgm:cxn modelId="{94A87177-48EA-44B1-9F9C-B8C4845EE274}" type="presParOf" srcId="{316BE53F-AC47-46D7-B4BA-331C965D419B}" destId="{3903967C-CCA1-4519-8F68-0F4F29956624}" srcOrd="0" destOrd="0" presId="urn:microsoft.com/office/officeart/2008/layout/HorizontalMultiLevelHierarchy"/>
    <dgm:cxn modelId="{A415F679-D155-4293-B201-A423B355F4B8}" type="presParOf" srcId="{B6CD0239-FC1B-4EB3-A08F-48B24E313B54}" destId="{A74CFE3D-1896-4880-AD1F-664F0294878B}" srcOrd="3" destOrd="0" presId="urn:microsoft.com/office/officeart/2008/layout/HorizontalMultiLevelHierarchy"/>
    <dgm:cxn modelId="{8968AD9A-C7FB-48E4-9B29-FF7871EBB8B6}" type="presParOf" srcId="{A74CFE3D-1896-4880-AD1F-664F0294878B}" destId="{2387930D-ECF8-4C19-9B0C-6BB4672F8159}" srcOrd="0" destOrd="0" presId="urn:microsoft.com/office/officeart/2008/layout/HorizontalMultiLevelHierarchy"/>
    <dgm:cxn modelId="{B8CC6767-CE93-42A1-A70B-523DAEEDA508}" type="presParOf" srcId="{A74CFE3D-1896-4880-AD1F-664F0294878B}" destId="{E09765C6-9F22-43CB-B470-BF1D75A0C3A2}" srcOrd="1" destOrd="0" presId="urn:microsoft.com/office/officeart/2008/layout/HorizontalMultiLevelHierarchy"/>
    <dgm:cxn modelId="{952951A8-1451-4699-B8E9-155CAA334A2A}" type="presParOf" srcId="{E09765C6-9F22-43CB-B470-BF1D75A0C3A2}" destId="{3FAC93C3-A645-4328-A353-86D3C4743FE6}" srcOrd="0" destOrd="0" presId="urn:microsoft.com/office/officeart/2008/layout/HorizontalMultiLevelHierarchy"/>
    <dgm:cxn modelId="{F0DE4679-8F39-49EB-AD49-40FA763013B5}" type="presParOf" srcId="{3FAC93C3-A645-4328-A353-86D3C4743FE6}" destId="{A9FB7D16-4029-4B77-A1D4-249F10E84CC3}" srcOrd="0" destOrd="0" presId="urn:microsoft.com/office/officeart/2008/layout/HorizontalMultiLevelHierarchy"/>
    <dgm:cxn modelId="{C9537B6B-AEB2-4CDB-942E-2975912A3CD5}" type="presParOf" srcId="{E09765C6-9F22-43CB-B470-BF1D75A0C3A2}" destId="{D436CE19-44E9-4CEF-8A4B-B4174D395B85}" srcOrd="1" destOrd="0" presId="urn:microsoft.com/office/officeart/2008/layout/HorizontalMultiLevelHierarchy"/>
    <dgm:cxn modelId="{4C947099-BF37-47B9-B9B6-95C5EABEA5AC}" type="presParOf" srcId="{D436CE19-44E9-4CEF-8A4B-B4174D395B85}" destId="{63E4AB8A-6FD2-4957-9650-2ACF4F5612E4}" srcOrd="0" destOrd="0" presId="urn:microsoft.com/office/officeart/2008/layout/HorizontalMultiLevelHierarchy"/>
    <dgm:cxn modelId="{FE58E4B7-8AB5-42DC-A7E4-855313307475}" type="presParOf" srcId="{D436CE19-44E9-4CEF-8A4B-B4174D395B85}" destId="{4558A103-C3D7-4DF4-B7B3-4125B9D671C0}" srcOrd="1" destOrd="0" presId="urn:microsoft.com/office/officeart/2008/layout/HorizontalMultiLevelHierarchy"/>
    <dgm:cxn modelId="{3BEA7BDE-6311-4C7E-8507-75D6160A6293}" type="presParOf" srcId="{E09765C6-9F22-43CB-B470-BF1D75A0C3A2}" destId="{3A07BC84-BD3A-4235-A2CC-186ECB926DAE}" srcOrd="2" destOrd="0" presId="urn:microsoft.com/office/officeart/2008/layout/HorizontalMultiLevelHierarchy"/>
    <dgm:cxn modelId="{F2F27459-F47C-4E05-A69F-0E0331D3AE04}" type="presParOf" srcId="{3A07BC84-BD3A-4235-A2CC-186ECB926DAE}" destId="{13AE414E-949F-4D90-AAD4-FD06374B052A}" srcOrd="0" destOrd="0" presId="urn:microsoft.com/office/officeart/2008/layout/HorizontalMultiLevelHierarchy"/>
    <dgm:cxn modelId="{77F633B3-8A2A-4A25-9835-282E7975456F}" type="presParOf" srcId="{E09765C6-9F22-43CB-B470-BF1D75A0C3A2}" destId="{7301BF13-48F8-46C8-8838-EA1F08937E04}" srcOrd="3" destOrd="0" presId="urn:microsoft.com/office/officeart/2008/layout/HorizontalMultiLevelHierarchy"/>
    <dgm:cxn modelId="{F1D085A0-D09B-465A-8F71-AA62E2BB5097}" type="presParOf" srcId="{7301BF13-48F8-46C8-8838-EA1F08937E04}" destId="{A3EEB8F6-B8FF-4067-A9A3-1062E1698869}" srcOrd="0" destOrd="0" presId="urn:microsoft.com/office/officeart/2008/layout/HorizontalMultiLevelHierarchy"/>
    <dgm:cxn modelId="{E6D42517-E991-496F-8415-C23721D5E5E8}" type="presParOf" srcId="{7301BF13-48F8-46C8-8838-EA1F08937E04}" destId="{7F6D83CC-87AF-469D-86B6-FB68A2C0AB86}" srcOrd="1" destOrd="0" presId="urn:microsoft.com/office/officeart/2008/layout/HorizontalMultiLevelHierarchy"/>
    <dgm:cxn modelId="{9C3B7998-C277-40BA-96E7-89C88992D7DC}" type="presParOf" srcId="{B6CD0239-FC1B-4EB3-A08F-48B24E313B54}" destId="{F1827B5B-711E-4A08-A87D-30AD088F0B3A}" srcOrd="4" destOrd="0" presId="urn:microsoft.com/office/officeart/2008/layout/HorizontalMultiLevelHierarchy"/>
    <dgm:cxn modelId="{FE3AF660-F3D9-4C56-AA47-F12E22478867}" type="presParOf" srcId="{F1827B5B-711E-4A08-A87D-30AD088F0B3A}" destId="{04271CAD-49E4-49FC-A52F-15D597FA2DEF}" srcOrd="0" destOrd="0" presId="urn:microsoft.com/office/officeart/2008/layout/HorizontalMultiLevelHierarchy"/>
    <dgm:cxn modelId="{A5801293-4477-493B-B6D4-4EEFE5B25C9F}" type="presParOf" srcId="{B6CD0239-FC1B-4EB3-A08F-48B24E313B54}" destId="{5CF70D25-5773-4AA9-BDD3-469977B34702}" srcOrd="5" destOrd="0" presId="urn:microsoft.com/office/officeart/2008/layout/HorizontalMultiLevelHierarchy"/>
    <dgm:cxn modelId="{9AF3FF82-71A7-4F2F-949A-CF6DA037ECB8}" type="presParOf" srcId="{5CF70D25-5773-4AA9-BDD3-469977B34702}" destId="{661EC1B1-73BB-4D0B-89FA-7DAC98C81056}" srcOrd="0" destOrd="0" presId="urn:microsoft.com/office/officeart/2008/layout/HorizontalMultiLevelHierarchy"/>
    <dgm:cxn modelId="{3C400847-F35C-4F03-951E-57AF6EBC0BC1}" type="presParOf" srcId="{5CF70D25-5773-4AA9-BDD3-469977B34702}" destId="{8A2738FD-BC5B-4903-A81B-BD7F940F19CF}" srcOrd="1" destOrd="0" presId="urn:microsoft.com/office/officeart/2008/layout/HorizontalMultiLevelHierarchy"/>
    <dgm:cxn modelId="{64E690F9-2210-49A7-A691-3BA52208B736}" type="presParOf" srcId="{8A2738FD-BC5B-4903-A81B-BD7F940F19CF}" destId="{D69FDD78-6FEE-4407-B538-3AFC073A623F}" srcOrd="0" destOrd="0" presId="urn:microsoft.com/office/officeart/2008/layout/HorizontalMultiLevelHierarchy"/>
    <dgm:cxn modelId="{209C21AA-0A5F-4C7B-B998-D4F9A49C1757}" type="presParOf" srcId="{D69FDD78-6FEE-4407-B538-3AFC073A623F}" destId="{609DD3D1-14FF-44E0-B8AA-C9353D51367D}" srcOrd="0" destOrd="0" presId="urn:microsoft.com/office/officeart/2008/layout/HorizontalMultiLevelHierarchy"/>
    <dgm:cxn modelId="{64122E4C-4E88-4C9B-B95E-B91482ABBBC6}" type="presParOf" srcId="{8A2738FD-BC5B-4903-A81B-BD7F940F19CF}" destId="{C77F7FA1-1C79-4CA9-91A1-E6FD29D64EF9}" srcOrd="1" destOrd="0" presId="urn:microsoft.com/office/officeart/2008/layout/HorizontalMultiLevelHierarchy"/>
    <dgm:cxn modelId="{82F831E8-4245-43A0-979E-973E1CA9D6C7}" type="presParOf" srcId="{C77F7FA1-1C79-4CA9-91A1-E6FD29D64EF9}" destId="{33A74BE0-13BC-4693-9392-52A05603DE9E}" srcOrd="0" destOrd="0" presId="urn:microsoft.com/office/officeart/2008/layout/HorizontalMultiLevelHierarchy"/>
    <dgm:cxn modelId="{43334A93-CAFF-4275-AAAC-1C3F808DDBBD}" type="presParOf" srcId="{C77F7FA1-1C79-4CA9-91A1-E6FD29D64EF9}" destId="{903C1CEA-1F38-4EA3-9CAD-66BD2B2F0FD5}" srcOrd="1" destOrd="0" presId="urn:microsoft.com/office/officeart/2008/layout/HorizontalMultiLevelHierarchy"/>
    <dgm:cxn modelId="{282AA39A-D341-49B0-A0E3-E730C1A78B71}" type="presParOf" srcId="{8A2738FD-BC5B-4903-A81B-BD7F940F19CF}" destId="{4957385D-5CB3-423B-A040-95A2484840C6}" srcOrd="2" destOrd="0" presId="urn:microsoft.com/office/officeart/2008/layout/HorizontalMultiLevelHierarchy"/>
    <dgm:cxn modelId="{90781806-2C93-45E8-A684-6193157AB166}" type="presParOf" srcId="{4957385D-5CB3-423B-A040-95A2484840C6}" destId="{C8D059A3-948C-47BD-AA86-9A2A68553D79}" srcOrd="0" destOrd="0" presId="urn:microsoft.com/office/officeart/2008/layout/HorizontalMultiLevelHierarchy"/>
    <dgm:cxn modelId="{11E2386C-FC2D-465C-A461-15458657A8B1}" type="presParOf" srcId="{8A2738FD-BC5B-4903-A81B-BD7F940F19CF}" destId="{57EBEB5F-5AE3-45A9-AF06-5C5F2C81B660}" srcOrd="3" destOrd="0" presId="urn:microsoft.com/office/officeart/2008/layout/HorizontalMultiLevelHierarchy"/>
    <dgm:cxn modelId="{A47F6F80-D30A-4CC9-94BD-552996727E83}" type="presParOf" srcId="{57EBEB5F-5AE3-45A9-AF06-5C5F2C81B660}" destId="{B09AEF7D-BCB7-4BB5-817A-A98DA758128E}" srcOrd="0" destOrd="0" presId="urn:microsoft.com/office/officeart/2008/layout/HorizontalMultiLevelHierarchy"/>
    <dgm:cxn modelId="{B2BD3903-3DAC-4EE1-B2B9-C6C2E3475E72}" type="presParOf" srcId="{57EBEB5F-5AE3-45A9-AF06-5C5F2C81B660}" destId="{48E80C10-FE9F-4AA7-B63A-4BF8A9E74391}" srcOrd="1" destOrd="0" presId="urn:microsoft.com/office/officeart/2008/layout/HorizontalMultiLevelHierarchy"/>
    <dgm:cxn modelId="{D82EB147-000F-45FB-A333-16A81B0EF45D}" type="presParOf" srcId="{B6CD0239-FC1B-4EB3-A08F-48B24E313B54}" destId="{179F607A-5607-4C7B-B861-D46247F0C325}" srcOrd="6" destOrd="0" presId="urn:microsoft.com/office/officeart/2008/layout/HorizontalMultiLevelHierarchy"/>
    <dgm:cxn modelId="{5E20F065-0DE5-4ED9-84E4-4B6F8FAD39AA}" type="presParOf" srcId="{179F607A-5607-4C7B-B861-D46247F0C325}" destId="{77AC378D-D96F-4319-9326-1A1167EE9350}" srcOrd="0" destOrd="0" presId="urn:microsoft.com/office/officeart/2008/layout/HorizontalMultiLevelHierarchy"/>
    <dgm:cxn modelId="{EFFB1324-E5FB-4428-B918-0C7E1693010E}" type="presParOf" srcId="{B6CD0239-FC1B-4EB3-A08F-48B24E313B54}" destId="{67E8BAC4-38DE-4DD4-AE53-C4D1BDB02BFA}" srcOrd="7" destOrd="0" presId="urn:microsoft.com/office/officeart/2008/layout/HorizontalMultiLevelHierarchy"/>
    <dgm:cxn modelId="{30B9ADC1-B240-47B7-8CC6-3C683B4A47E9}" type="presParOf" srcId="{67E8BAC4-38DE-4DD4-AE53-C4D1BDB02BFA}" destId="{01A5FAFD-DA81-49BE-92FE-8567621BE56B}" srcOrd="0" destOrd="0" presId="urn:microsoft.com/office/officeart/2008/layout/HorizontalMultiLevelHierarchy"/>
    <dgm:cxn modelId="{78414C51-BF11-404B-AF2B-FE540103EE72}" type="presParOf" srcId="{67E8BAC4-38DE-4DD4-AE53-C4D1BDB02BFA}" destId="{629DE171-4953-443A-97A0-4254E795B2C2}" srcOrd="1" destOrd="0" presId="urn:microsoft.com/office/officeart/2008/layout/HorizontalMultiLevelHierarchy"/>
    <dgm:cxn modelId="{5E22A8A1-C3E6-4886-9E6D-A09830917A04}" type="presParOf" srcId="{629DE171-4953-443A-97A0-4254E795B2C2}" destId="{3529133D-386E-43EC-8CAC-968D48AFF85C}" srcOrd="0" destOrd="0" presId="urn:microsoft.com/office/officeart/2008/layout/HorizontalMultiLevelHierarchy"/>
    <dgm:cxn modelId="{EE05E29E-497F-4341-89BE-DB49631AE042}" type="presParOf" srcId="{3529133D-386E-43EC-8CAC-968D48AFF85C}" destId="{B59286CC-F931-4E36-BFAF-C9987DD795A1}" srcOrd="0" destOrd="0" presId="urn:microsoft.com/office/officeart/2008/layout/HorizontalMultiLevelHierarchy"/>
    <dgm:cxn modelId="{EBD868B6-7FA5-4B72-8BE1-EE84F3B7D52B}" type="presParOf" srcId="{629DE171-4953-443A-97A0-4254E795B2C2}" destId="{CB749F9E-2F68-4E84-BFCB-D1F99E79DAD1}" srcOrd="1" destOrd="0" presId="urn:microsoft.com/office/officeart/2008/layout/HorizontalMultiLevelHierarchy"/>
    <dgm:cxn modelId="{9E35A3F0-B028-4133-9692-FA808BA1D447}" type="presParOf" srcId="{CB749F9E-2F68-4E84-BFCB-D1F99E79DAD1}" destId="{94CBACE3-BBB0-4971-B13A-826F99ACBA32}" srcOrd="0" destOrd="0" presId="urn:microsoft.com/office/officeart/2008/layout/HorizontalMultiLevelHierarchy"/>
    <dgm:cxn modelId="{B1558D14-02EB-4911-8529-726DE486F13F}" type="presParOf" srcId="{CB749F9E-2F68-4E84-BFCB-D1F99E79DAD1}" destId="{6D621A2D-7D68-4890-9946-93BAD7114622}" srcOrd="1" destOrd="0" presId="urn:microsoft.com/office/officeart/2008/layout/HorizontalMultiLevelHierarchy"/>
    <dgm:cxn modelId="{E66A5142-4CA7-44D0-98B6-7F354E02BD70}" type="presParOf" srcId="{629DE171-4953-443A-97A0-4254E795B2C2}" destId="{DBC1E88A-8BB3-428A-AAD1-C9D277A90C8F}" srcOrd="2" destOrd="0" presId="urn:microsoft.com/office/officeart/2008/layout/HorizontalMultiLevelHierarchy"/>
    <dgm:cxn modelId="{C3D625E7-0B4B-418F-A78E-59E6C94084D7}" type="presParOf" srcId="{DBC1E88A-8BB3-428A-AAD1-C9D277A90C8F}" destId="{0F289ABB-BAF4-451D-A41B-590D3DEF382C}" srcOrd="0" destOrd="0" presId="urn:microsoft.com/office/officeart/2008/layout/HorizontalMultiLevelHierarchy"/>
    <dgm:cxn modelId="{BECAD746-7397-4C03-A7E1-F15152F074A6}" type="presParOf" srcId="{629DE171-4953-443A-97A0-4254E795B2C2}" destId="{B0F88E18-BB02-445A-A9CB-D0280D073761}" srcOrd="3" destOrd="0" presId="urn:microsoft.com/office/officeart/2008/layout/HorizontalMultiLevelHierarchy"/>
    <dgm:cxn modelId="{774AD904-2846-434A-B2FB-5FCE64902C5C}" type="presParOf" srcId="{B0F88E18-BB02-445A-A9CB-D0280D073761}" destId="{E749A115-9AB9-4500-A53D-7E3D434DAF5E}" srcOrd="0" destOrd="0" presId="urn:microsoft.com/office/officeart/2008/layout/HorizontalMultiLevelHierarchy"/>
    <dgm:cxn modelId="{E0704582-D208-4602-821F-6EA257EABCED}" type="presParOf" srcId="{B0F88E18-BB02-445A-A9CB-D0280D073761}" destId="{B6C28A54-AE44-4A5F-8CF5-6C5547330DDA}" srcOrd="1" destOrd="0" presId="urn:microsoft.com/office/officeart/2008/layout/HorizontalMultiLevelHierarchy"/>
    <dgm:cxn modelId="{DCEB359D-2E41-4C0A-AA1C-75E62BF3E1C8}" type="presParOf" srcId="{B6C28A54-AE44-4A5F-8CF5-6C5547330DDA}" destId="{3F938DEE-64A9-47ED-9654-9C08FF1300E1}" srcOrd="0" destOrd="0" presId="urn:microsoft.com/office/officeart/2008/layout/HorizontalMultiLevelHierarchy"/>
    <dgm:cxn modelId="{E752A351-41BD-4C7C-9531-076F64CEE8BF}" type="presParOf" srcId="{3F938DEE-64A9-47ED-9654-9C08FF1300E1}" destId="{1E950A21-3F25-4A5D-A731-AD5E872AA0E2}" srcOrd="0" destOrd="0" presId="urn:microsoft.com/office/officeart/2008/layout/HorizontalMultiLevelHierarchy"/>
    <dgm:cxn modelId="{1259BBA4-CBEF-4319-B5D1-45E8AA4E656F}" type="presParOf" srcId="{B6C28A54-AE44-4A5F-8CF5-6C5547330DDA}" destId="{A83A5BE3-D63B-4642-B688-75F732BEDEC1}" srcOrd="1" destOrd="0" presId="urn:microsoft.com/office/officeart/2008/layout/HorizontalMultiLevelHierarchy"/>
    <dgm:cxn modelId="{C4EE043D-D022-41F3-A51D-3AFD55CD7DFE}" type="presParOf" srcId="{A83A5BE3-D63B-4642-B688-75F732BEDEC1}" destId="{81CD86DD-B26C-4A44-A335-8B02CB255BCA}" srcOrd="0" destOrd="0" presId="urn:microsoft.com/office/officeart/2008/layout/HorizontalMultiLevelHierarchy"/>
    <dgm:cxn modelId="{8DC67FB7-556A-4CDC-B7BB-97CFE8DA1BC4}" type="presParOf" srcId="{A83A5BE3-D63B-4642-B688-75F732BEDEC1}" destId="{B31920A2-C7C2-4342-A945-0EBE9A3CDF89}" srcOrd="1" destOrd="0" presId="urn:microsoft.com/office/officeart/2008/layout/HorizontalMultiLevelHierarchy"/>
    <dgm:cxn modelId="{0FC04846-EE54-47DB-8EAD-8189DDE452B3}" type="presParOf" srcId="{B6C28A54-AE44-4A5F-8CF5-6C5547330DDA}" destId="{130F5AE2-1C41-4DD8-A9F3-A07B7D54444A}" srcOrd="2" destOrd="0" presId="urn:microsoft.com/office/officeart/2008/layout/HorizontalMultiLevelHierarchy"/>
    <dgm:cxn modelId="{EE07F6E2-1EA5-4443-8924-5298CE5A08AB}" type="presParOf" srcId="{130F5AE2-1C41-4DD8-A9F3-A07B7D54444A}" destId="{7CDBE417-5FE5-44C8-91A5-BE60A0DE27C6}" srcOrd="0" destOrd="0" presId="urn:microsoft.com/office/officeart/2008/layout/HorizontalMultiLevelHierarchy"/>
    <dgm:cxn modelId="{2A14D65C-844E-48E9-B388-C1D517CE4EAD}" type="presParOf" srcId="{B6C28A54-AE44-4A5F-8CF5-6C5547330DDA}" destId="{E80DA132-77AE-457E-B8DB-12BC24A71016}" srcOrd="3" destOrd="0" presId="urn:microsoft.com/office/officeart/2008/layout/HorizontalMultiLevelHierarchy"/>
    <dgm:cxn modelId="{FCD3F08E-85E1-4CE7-8195-99F14F0408BD}" type="presParOf" srcId="{E80DA132-77AE-457E-B8DB-12BC24A71016}" destId="{0B01206F-CE0B-42F4-89EA-1F00530837EF}" srcOrd="0" destOrd="0" presId="urn:microsoft.com/office/officeart/2008/layout/HorizontalMultiLevelHierarchy"/>
    <dgm:cxn modelId="{833C474C-D26E-465B-AA6D-261F08304108}" type="presParOf" srcId="{E80DA132-77AE-457E-B8DB-12BC24A71016}" destId="{E37CB56E-BD56-4BD5-B891-38DE217BD77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963BA3-BEA7-4DEA-B1A0-6C49909CAE13}"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tr-TR"/>
        </a:p>
      </dgm:t>
    </dgm:pt>
    <dgm:pt modelId="{D767AD51-DBAF-4117-9160-6FF6731B399D}">
      <dgm:prSet phldrT="[Metin]"/>
      <dgm:spPr/>
      <dgm:t>
        <a:bodyPr/>
        <a:lstStyle/>
        <a:p>
          <a:r>
            <a:rPr lang="tr-TR" dirty="0"/>
            <a:t>İrade Açıklamaları</a:t>
          </a:r>
        </a:p>
      </dgm:t>
    </dgm:pt>
    <dgm:pt modelId="{EBAEF0B0-C84A-4DCD-ABD5-5B821E37E763}" type="parTrans" cxnId="{1976ED1A-39B9-498B-A6B5-A9CE579DDA05}">
      <dgm:prSet/>
      <dgm:spPr/>
      <dgm:t>
        <a:bodyPr/>
        <a:lstStyle/>
        <a:p>
          <a:endParaRPr lang="tr-TR"/>
        </a:p>
      </dgm:t>
    </dgm:pt>
    <dgm:pt modelId="{7EE27873-1B51-4E85-8FAC-65A5A4584D32}" type="sibTrans" cxnId="{1976ED1A-39B9-498B-A6B5-A9CE579DDA05}">
      <dgm:prSet/>
      <dgm:spPr/>
      <dgm:t>
        <a:bodyPr/>
        <a:lstStyle/>
        <a:p>
          <a:endParaRPr lang="tr-TR"/>
        </a:p>
      </dgm:t>
    </dgm:pt>
    <dgm:pt modelId="{4618B564-0F1A-43B7-BF0C-560A914FA828}">
      <dgm:prSet phldrT="[Metin]"/>
      <dgm:spPr/>
      <dgm:t>
        <a:bodyPr/>
        <a:lstStyle/>
        <a:p>
          <a:r>
            <a:rPr lang="tr-TR" dirty="0"/>
            <a:t>Açık-Zımni İrade Açıklamaları</a:t>
          </a:r>
        </a:p>
      </dgm:t>
    </dgm:pt>
    <dgm:pt modelId="{9AA56705-CFF9-4B07-A640-B42FC889E34A}" type="parTrans" cxnId="{1D81FD9B-83E4-4768-9500-8B45603913E2}">
      <dgm:prSet/>
      <dgm:spPr/>
      <dgm:t>
        <a:bodyPr/>
        <a:lstStyle/>
        <a:p>
          <a:endParaRPr lang="tr-TR"/>
        </a:p>
      </dgm:t>
    </dgm:pt>
    <dgm:pt modelId="{9E6B23C5-C8C5-4E67-AB63-FA5E56B33696}" type="sibTrans" cxnId="{1D81FD9B-83E4-4768-9500-8B45603913E2}">
      <dgm:prSet/>
      <dgm:spPr/>
      <dgm:t>
        <a:bodyPr/>
        <a:lstStyle/>
        <a:p>
          <a:endParaRPr lang="tr-TR"/>
        </a:p>
      </dgm:t>
    </dgm:pt>
    <dgm:pt modelId="{B30FA041-CB7E-46F6-B9CF-F1BC272A3BF4}">
      <dgm:prSet phldrT="[Metin]"/>
      <dgm:spPr/>
      <dgm:t>
        <a:bodyPr/>
        <a:lstStyle/>
        <a:p>
          <a:r>
            <a:rPr lang="tr-TR" dirty="0"/>
            <a:t>Vasıtalı-Vasıtasız İrade Açıklamaları</a:t>
          </a:r>
        </a:p>
      </dgm:t>
    </dgm:pt>
    <dgm:pt modelId="{35BCA74E-2DCA-4139-8297-6DDDC3E40B59}" type="parTrans" cxnId="{22A5ACE4-5BD3-40D9-BBCB-4C54E4906EBB}">
      <dgm:prSet/>
      <dgm:spPr/>
      <dgm:t>
        <a:bodyPr/>
        <a:lstStyle/>
        <a:p>
          <a:endParaRPr lang="tr-TR"/>
        </a:p>
      </dgm:t>
    </dgm:pt>
    <dgm:pt modelId="{90E98E41-E48E-4E6D-91D1-5FD3D9CD6529}" type="sibTrans" cxnId="{22A5ACE4-5BD3-40D9-BBCB-4C54E4906EBB}">
      <dgm:prSet/>
      <dgm:spPr/>
      <dgm:t>
        <a:bodyPr/>
        <a:lstStyle/>
        <a:p>
          <a:endParaRPr lang="tr-TR"/>
        </a:p>
      </dgm:t>
    </dgm:pt>
    <dgm:pt modelId="{47904775-6CFB-41BA-BF23-C3A50BB09773}">
      <dgm:prSet phldrT="[Metin]"/>
      <dgm:spPr/>
      <dgm:t>
        <a:bodyPr/>
        <a:lstStyle/>
        <a:p>
          <a:r>
            <a:rPr lang="tr-TR" dirty="0"/>
            <a:t>Sözlü, Yazılı, Resmi Yazılı İrade Açıklamaları</a:t>
          </a:r>
        </a:p>
      </dgm:t>
    </dgm:pt>
    <dgm:pt modelId="{5CE7E5BE-D69C-4369-AD1D-6C38C5467D40}" type="parTrans" cxnId="{F9750DA3-79D5-4AA0-9EF9-E1389CE83DA7}">
      <dgm:prSet/>
      <dgm:spPr/>
      <dgm:t>
        <a:bodyPr/>
        <a:lstStyle/>
        <a:p>
          <a:endParaRPr lang="tr-TR"/>
        </a:p>
      </dgm:t>
    </dgm:pt>
    <dgm:pt modelId="{62CA7F3A-4D59-4328-919E-E5184E6C54CD}" type="sibTrans" cxnId="{F9750DA3-79D5-4AA0-9EF9-E1389CE83DA7}">
      <dgm:prSet/>
      <dgm:spPr/>
      <dgm:t>
        <a:bodyPr/>
        <a:lstStyle/>
        <a:p>
          <a:endParaRPr lang="tr-TR"/>
        </a:p>
      </dgm:t>
    </dgm:pt>
    <dgm:pt modelId="{F130913F-3630-41C8-9E5F-F74FA0FF78DF}" type="pres">
      <dgm:prSet presAssocID="{A8963BA3-BEA7-4DEA-B1A0-6C49909CAE13}" presName="hierChild1" presStyleCnt="0">
        <dgm:presLayoutVars>
          <dgm:orgChart val="1"/>
          <dgm:chPref val="1"/>
          <dgm:dir/>
          <dgm:animOne val="branch"/>
          <dgm:animLvl val="lvl"/>
          <dgm:resizeHandles/>
        </dgm:presLayoutVars>
      </dgm:prSet>
      <dgm:spPr/>
    </dgm:pt>
    <dgm:pt modelId="{15D39399-5EBB-435A-86D8-8FE8EDDBB861}" type="pres">
      <dgm:prSet presAssocID="{D767AD51-DBAF-4117-9160-6FF6731B399D}" presName="hierRoot1" presStyleCnt="0">
        <dgm:presLayoutVars>
          <dgm:hierBranch val="init"/>
        </dgm:presLayoutVars>
      </dgm:prSet>
      <dgm:spPr/>
    </dgm:pt>
    <dgm:pt modelId="{06D280E3-120D-44BE-812B-011B19CE6329}" type="pres">
      <dgm:prSet presAssocID="{D767AD51-DBAF-4117-9160-6FF6731B399D}" presName="rootComposite1" presStyleCnt="0"/>
      <dgm:spPr/>
    </dgm:pt>
    <dgm:pt modelId="{9023DA3A-FECE-40F2-A993-0EB7FE10FA84}" type="pres">
      <dgm:prSet presAssocID="{D767AD51-DBAF-4117-9160-6FF6731B399D}" presName="rootText1" presStyleLbl="node0" presStyleIdx="0" presStyleCnt="1">
        <dgm:presLayoutVars>
          <dgm:chPref val="3"/>
        </dgm:presLayoutVars>
      </dgm:prSet>
      <dgm:spPr/>
    </dgm:pt>
    <dgm:pt modelId="{5C3921CB-6040-4818-807D-964A81C9A32A}" type="pres">
      <dgm:prSet presAssocID="{D767AD51-DBAF-4117-9160-6FF6731B399D}" presName="rootConnector1" presStyleLbl="node1" presStyleIdx="0" presStyleCnt="0"/>
      <dgm:spPr/>
    </dgm:pt>
    <dgm:pt modelId="{92FC2A41-0217-4B2E-98CD-2482CFFD33FA}" type="pres">
      <dgm:prSet presAssocID="{D767AD51-DBAF-4117-9160-6FF6731B399D}" presName="hierChild2" presStyleCnt="0"/>
      <dgm:spPr/>
    </dgm:pt>
    <dgm:pt modelId="{DB893587-8201-4FDF-B1F6-DB0AC68D0B7A}" type="pres">
      <dgm:prSet presAssocID="{9AA56705-CFF9-4B07-A640-B42FC889E34A}" presName="Name37" presStyleLbl="parChTrans1D2" presStyleIdx="0" presStyleCnt="3"/>
      <dgm:spPr/>
    </dgm:pt>
    <dgm:pt modelId="{622E4AEF-B688-4EAE-A626-7D4D0F91C84A}" type="pres">
      <dgm:prSet presAssocID="{4618B564-0F1A-43B7-BF0C-560A914FA828}" presName="hierRoot2" presStyleCnt="0">
        <dgm:presLayoutVars>
          <dgm:hierBranch val="init"/>
        </dgm:presLayoutVars>
      </dgm:prSet>
      <dgm:spPr/>
    </dgm:pt>
    <dgm:pt modelId="{55AD12FA-568C-41A5-BEDC-1BAD37E5042D}" type="pres">
      <dgm:prSet presAssocID="{4618B564-0F1A-43B7-BF0C-560A914FA828}" presName="rootComposite" presStyleCnt="0"/>
      <dgm:spPr/>
    </dgm:pt>
    <dgm:pt modelId="{89131F3E-1E31-4A8F-9431-5199CF9B3DFE}" type="pres">
      <dgm:prSet presAssocID="{4618B564-0F1A-43B7-BF0C-560A914FA828}" presName="rootText" presStyleLbl="node2" presStyleIdx="0" presStyleCnt="3">
        <dgm:presLayoutVars>
          <dgm:chPref val="3"/>
        </dgm:presLayoutVars>
      </dgm:prSet>
      <dgm:spPr/>
    </dgm:pt>
    <dgm:pt modelId="{27546E79-96F8-46BA-8E6C-B8882BB2D756}" type="pres">
      <dgm:prSet presAssocID="{4618B564-0F1A-43B7-BF0C-560A914FA828}" presName="rootConnector" presStyleLbl="node2" presStyleIdx="0" presStyleCnt="3"/>
      <dgm:spPr/>
    </dgm:pt>
    <dgm:pt modelId="{2521FB91-6671-4189-93B7-6F6D5968FA85}" type="pres">
      <dgm:prSet presAssocID="{4618B564-0F1A-43B7-BF0C-560A914FA828}" presName="hierChild4" presStyleCnt="0"/>
      <dgm:spPr/>
    </dgm:pt>
    <dgm:pt modelId="{936B5419-C7CD-44F8-A638-2D36D47BA77C}" type="pres">
      <dgm:prSet presAssocID="{4618B564-0F1A-43B7-BF0C-560A914FA828}" presName="hierChild5" presStyleCnt="0"/>
      <dgm:spPr/>
    </dgm:pt>
    <dgm:pt modelId="{BB4525FC-83CF-411F-84DD-72DCA4E76059}" type="pres">
      <dgm:prSet presAssocID="{5CE7E5BE-D69C-4369-AD1D-6C38C5467D40}" presName="Name37" presStyleLbl="parChTrans1D2" presStyleIdx="1" presStyleCnt="3"/>
      <dgm:spPr/>
    </dgm:pt>
    <dgm:pt modelId="{59313AC8-4631-4227-B6A0-A4BE26C7F684}" type="pres">
      <dgm:prSet presAssocID="{47904775-6CFB-41BA-BF23-C3A50BB09773}" presName="hierRoot2" presStyleCnt="0">
        <dgm:presLayoutVars>
          <dgm:hierBranch val="init"/>
        </dgm:presLayoutVars>
      </dgm:prSet>
      <dgm:spPr/>
    </dgm:pt>
    <dgm:pt modelId="{26919CFC-D86B-47C0-9AAA-CBB0192F2B10}" type="pres">
      <dgm:prSet presAssocID="{47904775-6CFB-41BA-BF23-C3A50BB09773}" presName="rootComposite" presStyleCnt="0"/>
      <dgm:spPr/>
    </dgm:pt>
    <dgm:pt modelId="{4FA1688C-77D5-43CF-99B7-319D25C59884}" type="pres">
      <dgm:prSet presAssocID="{47904775-6CFB-41BA-BF23-C3A50BB09773}" presName="rootText" presStyleLbl="node2" presStyleIdx="1" presStyleCnt="3">
        <dgm:presLayoutVars>
          <dgm:chPref val="3"/>
        </dgm:presLayoutVars>
      </dgm:prSet>
      <dgm:spPr/>
    </dgm:pt>
    <dgm:pt modelId="{E7B2FFE5-E151-479B-8D8C-443334264C60}" type="pres">
      <dgm:prSet presAssocID="{47904775-6CFB-41BA-BF23-C3A50BB09773}" presName="rootConnector" presStyleLbl="node2" presStyleIdx="1" presStyleCnt="3"/>
      <dgm:spPr/>
    </dgm:pt>
    <dgm:pt modelId="{65E3B3E7-ADBA-4A4C-A4B0-31588423F926}" type="pres">
      <dgm:prSet presAssocID="{47904775-6CFB-41BA-BF23-C3A50BB09773}" presName="hierChild4" presStyleCnt="0"/>
      <dgm:spPr/>
    </dgm:pt>
    <dgm:pt modelId="{43B0D971-911D-42B9-8A89-F989ABC3EFC1}" type="pres">
      <dgm:prSet presAssocID="{47904775-6CFB-41BA-BF23-C3A50BB09773}" presName="hierChild5" presStyleCnt="0"/>
      <dgm:spPr/>
    </dgm:pt>
    <dgm:pt modelId="{A5AF691C-81F1-4857-AC60-B3CE537A6500}" type="pres">
      <dgm:prSet presAssocID="{35BCA74E-2DCA-4139-8297-6DDDC3E40B59}" presName="Name37" presStyleLbl="parChTrans1D2" presStyleIdx="2" presStyleCnt="3"/>
      <dgm:spPr/>
    </dgm:pt>
    <dgm:pt modelId="{215C80E2-0111-4A9A-A12C-7931222C5272}" type="pres">
      <dgm:prSet presAssocID="{B30FA041-CB7E-46F6-B9CF-F1BC272A3BF4}" presName="hierRoot2" presStyleCnt="0">
        <dgm:presLayoutVars>
          <dgm:hierBranch val="init"/>
        </dgm:presLayoutVars>
      </dgm:prSet>
      <dgm:spPr/>
    </dgm:pt>
    <dgm:pt modelId="{1814D5AA-A5CA-4EB5-9C31-E699E5A47F60}" type="pres">
      <dgm:prSet presAssocID="{B30FA041-CB7E-46F6-B9CF-F1BC272A3BF4}" presName="rootComposite" presStyleCnt="0"/>
      <dgm:spPr/>
    </dgm:pt>
    <dgm:pt modelId="{3596FCEA-2E6D-4E29-B3BA-2F6214C7509A}" type="pres">
      <dgm:prSet presAssocID="{B30FA041-CB7E-46F6-B9CF-F1BC272A3BF4}" presName="rootText" presStyleLbl="node2" presStyleIdx="2" presStyleCnt="3">
        <dgm:presLayoutVars>
          <dgm:chPref val="3"/>
        </dgm:presLayoutVars>
      </dgm:prSet>
      <dgm:spPr/>
    </dgm:pt>
    <dgm:pt modelId="{426C6810-1CFA-402E-916A-89D067661E52}" type="pres">
      <dgm:prSet presAssocID="{B30FA041-CB7E-46F6-B9CF-F1BC272A3BF4}" presName="rootConnector" presStyleLbl="node2" presStyleIdx="2" presStyleCnt="3"/>
      <dgm:spPr/>
    </dgm:pt>
    <dgm:pt modelId="{D3C57187-CA85-49DC-8C76-99AE5E512757}" type="pres">
      <dgm:prSet presAssocID="{B30FA041-CB7E-46F6-B9CF-F1BC272A3BF4}" presName="hierChild4" presStyleCnt="0"/>
      <dgm:spPr/>
    </dgm:pt>
    <dgm:pt modelId="{CED82B5F-3AA3-41F9-8E56-E3AA687C05B3}" type="pres">
      <dgm:prSet presAssocID="{B30FA041-CB7E-46F6-B9CF-F1BC272A3BF4}" presName="hierChild5" presStyleCnt="0"/>
      <dgm:spPr/>
    </dgm:pt>
    <dgm:pt modelId="{88D57A0C-705C-4BB5-9A5C-430739A24992}" type="pres">
      <dgm:prSet presAssocID="{D767AD51-DBAF-4117-9160-6FF6731B399D}" presName="hierChild3" presStyleCnt="0"/>
      <dgm:spPr/>
    </dgm:pt>
  </dgm:ptLst>
  <dgm:cxnLst>
    <dgm:cxn modelId="{1976ED1A-39B9-498B-A6B5-A9CE579DDA05}" srcId="{A8963BA3-BEA7-4DEA-B1A0-6C49909CAE13}" destId="{D767AD51-DBAF-4117-9160-6FF6731B399D}" srcOrd="0" destOrd="0" parTransId="{EBAEF0B0-C84A-4DCD-ABD5-5B821E37E763}" sibTransId="{7EE27873-1B51-4E85-8FAC-65A5A4584D32}"/>
    <dgm:cxn modelId="{CE50BD1F-EFE8-4081-B60C-B296BDEEEF0F}" type="presOf" srcId="{47904775-6CFB-41BA-BF23-C3A50BB09773}" destId="{4FA1688C-77D5-43CF-99B7-319D25C59884}" srcOrd="0" destOrd="0" presId="urn:microsoft.com/office/officeart/2005/8/layout/orgChart1"/>
    <dgm:cxn modelId="{BCB44A62-26CF-41FE-8EC0-504342D1759C}" type="presOf" srcId="{B30FA041-CB7E-46F6-B9CF-F1BC272A3BF4}" destId="{426C6810-1CFA-402E-916A-89D067661E52}" srcOrd="1" destOrd="0" presId="urn:microsoft.com/office/officeart/2005/8/layout/orgChart1"/>
    <dgm:cxn modelId="{CEEA8164-609A-4587-8263-CEE8180EF297}" type="presOf" srcId="{9AA56705-CFF9-4B07-A640-B42FC889E34A}" destId="{DB893587-8201-4FDF-B1F6-DB0AC68D0B7A}" srcOrd="0" destOrd="0" presId="urn:microsoft.com/office/officeart/2005/8/layout/orgChart1"/>
    <dgm:cxn modelId="{0E524347-8691-4C20-BADA-5735EBB087CB}" type="presOf" srcId="{4618B564-0F1A-43B7-BF0C-560A914FA828}" destId="{27546E79-96F8-46BA-8E6C-B8882BB2D756}" srcOrd="1" destOrd="0" presId="urn:microsoft.com/office/officeart/2005/8/layout/orgChart1"/>
    <dgm:cxn modelId="{3B859E6E-6746-4704-8628-F812C61D740D}" type="presOf" srcId="{4618B564-0F1A-43B7-BF0C-560A914FA828}" destId="{89131F3E-1E31-4A8F-9431-5199CF9B3DFE}" srcOrd="0" destOrd="0" presId="urn:microsoft.com/office/officeart/2005/8/layout/orgChart1"/>
    <dgm:cxn modelId="{13B34488-59D8-48DA-A988-42EFD12942C1}" type="presOf" srcId="{A8963BA3-BEA7-4DEA-B1A0-6C49909CAE13}" destId="{F130913F-3630-41C8-9E5F-F74FA0FF78DF}" srcOrd="0" destOrd="0" presId="urn:microsoft.com/office/officeart/2005/8/layout/orgChart1"/>
    <dgm:cxn modelId="{2416BD8C-9223-4804-96E9-28EB226A6852}" type="presOf" srcId="{5CE7E5BE-D69C-4369-AD1D-6C38C5467D40}" destId="{BB4525FC-83CF-411F-84DD-72DCA4E76059}" srcOrd="0" destOrd="0" presId="urn:microsoft.com/office/officeart/2005/8/layout/orgChart1"/>
    <dgm:cxn modelId="{1D81FD9B-83E4-4768-9500-8B45603913E2}" srcId="{D767AD51-DBAF-4117-9160-6FF6731B399D}" destId="{4618B564-0F1A-43B7-BF0C-560A914FA828}" srcOrd="0" destOrd="0" parTransId="{9AA56705-CFF9-4B07-A640-B42FC889E34A}" sibTransId="{9E6B23C5-C8C5-4E67-AB63-FA5E56B33696}"/>
    <dgm:cxn modelId="{1D8163A0-A58D-426D-999C-D43745EC4980}" type="presOf" srcId="{B30FA041-CB7E-46F6-B9CF-F1BC272A3BF4}" destId="{3596FCEA-2E6D-4E29-B3BA-2F6214C7509A}" srcOrd="0" destOrd="0" presId="urn:microsoft.com/office/officeart/2005/8/layout/orgChart1"/>
    <dgm:cxn modelId="{F9750DA3-79D5-4AA0-9EF9-E1389CE83DA7}" srcId="{D767AD51-DBAF-4117-9160-6FF6731B399D}" destId="{47904775-6CFB-41BA-BF23-C3A50BB09773}" srcOrd="1" destOrd="0" parTransId="{5CE7E5BE-D69C-4369-AD1D-6C38C5467D40}" sibTransId="{62CA7F3A-4D59-4328-919E-E5184E6C54CD}"/>
    <dgm:cxn modelId="{86A5A7A4-2A6D-4D69-99AA-2105D4E815C2}" type="presOf" srcId="{35BCA74E-2DCA-4139-8297-6DDDC3E40B59}" destId="{A5AF691C-81F1-4857-AC60-B3CE537A6500}" srcOrd="0" destOrd="0" presId="urn:microsoft.com/office/officeart/2005/8/layout/orgChart1"/>
    <dgm:cxn modelId="{3C205FAA-3412-4147-A5E6-506D12EA64B9}" type="presOf" srcId="{D767AD51-DBAF-4117-9160-6FF6731B399D}" destId="{5C3921CB-6040-4818-807D-964A81C9A32A}" srcOrd="1" destOrd="0" presId="urn:microsoft.com/office/officeart/2005/8/layout/orgChart1"/>
    <dgm:cxn modelId="{E54295DA-918B-4B00-A8E5-93888B6136B0}" type="presOf" srcId="{D767AD51-DBAF-4117-9160-6FF6731B399D}" destId="{9023DA3A-FECE-40F2-A993-0EB7FE10FA84}" srcOrd="0" destOrd="0" presId="urn:microsoft.com/office/officeart/2005/8/layout/orgChart1"/>
    <dgm:cxn modelId="{4ED8DDE2-5E08-4A19-9840-4D1DF63A6535}" type="presOf" srcId="{47904775-6CFB-41BA-BF23-C3A50BB09773}" destId="{E7B2FFE5-E151-479B-8D8C-443334264C60}" srcOrd="1" destOrd="0" presId="urn:microsoft.com/office/officeart/2005/8/layout/orgChart1"/>
    <dgm:cxn modelId="{22A5ACE4-5BD3-40D9-BBCB-4C54E4906EBB}" srcId="{D767AD51-DBAF-4117-9160-6FF6731B399D}" destId="{B30FA041-CB7E-46F6-B9CF-F1BC272A3BF4}" srcOrd="2" destOrd="0" parTransId="{35BCA74E-2DCA-4139-8297-6DDDC3E40B59}" sibTransId="{90E98E41-E48E-4E6D-91D1-5FD3D9CD6529}"/>
    <dgm:cxn modelId="{8A7593AC-B660-4C9A-926E-EB432119882B}" type="presParOf" srcId="{F130913F-3630-41C8-9E5F-F74FA0FF78DF}" destId="{15D39399-5EBB-435A-86D8-8FE8EDDBB861}" srcOrd="0" destOrd="0" presId="urn:microsoft.com/office/officeart/2005/8/layout/orgChart1"/>
    <dgm:cxn modelId="{3437174E-36DE-4A9A-9155-9BAEC639590B}" type="presParOf" srcId="{15D39399-5EBB-435A-86D8-8FE8EDDBB861}" destId="{06D280E3-120D-44BE-812B-011B19CE6329}" srcOrd="0" destOrd="0" presId="urn:microsoft.com/office/officeart/2005/8/layout/orgChart1"/>
    <dgm:cxn modelId="{57B92CB5-5524-4941-9759-7E647D0E767D}" type="presParOf" srcId="{06D280E3-120D-44BE-812B-011B19CE6329}" destId="{9023DA3A-FECE-40F2-A993-0EB7FE10FA84}" srcOrd="0" destOrd="0" presId="urn:microsoft.com/office/officeart/2005/8/layout/orgChart1"/>
    <dgm:cxn modelId="{BE660FF3-2CD6-4BB3-8AA9-E234BC86A7CE}" type="presParOf" srcId="{06D280E3-120D-44BE-812B-011B19CE6329}" destId="{5C3921CB-6040-4818-807D-964A81C9A32A}" srcOrd="1" destOrd="0" presId="urn:microsoft.com/office/officeart/2005/8/layout/orgChart1"/>
    <dgm:cxn modelId="{330A1E44-A778-46C8-95EB-8AA25BD52EAA}" type="presParOf" srcId="{15D39399-5EBB-435A-86D8-8FE8EDDBB861}" destId="{92FC2A41-0217-4B2E-98CD-2482CFFD33FA}" srcOrd="1" destOrd="0" presId="urn:microsoft.com/office/officeart/2005/8/layout/orgChart1"/>
    <dgm:cxn modelId="{EB106578-C7D6-40AB-93EF-808EDF7985FF}" type="presParOf" srcId="{92FC2A41-0217-4B2E-98CD-2482CFFD33FA}" destId="{DB893587-8201-4FDF-B1F6-DB0AC68D0B7A}" srcOrd="0" destOrd="0" presId="urn:microsoft.com/office/officeart/2005/8/layout/orgChart1"/>
    <dgm:cxn modelId="{A5D6CE9A-BD2D-4675-8B3D-164333319169}" type="presParOf" srcId="{92FC2A41-0217-4B2E-98CD-2482CFFD33FA}" destId="{622E4AEF-B688-4EAE-A626-7D4D0F91C84A}" srcOrd="1" destOrd="0" presId="urn:microsoft.com/office/officeart/2005/8/layout/orgChart1"/>
    <dgm:cxn modelId="{0F3389FA-0DB7-4DA3-8A28-5E99C94866FE}" type="presParOf" srcId="{622E4AEF-B688-4EAE-A626-7D4D0F91C84A}" destId="{55AD12FA-568C-41A5-BEDC-1BAD37E5042D}" srcOrd="0" destOrd="0" presId="urn:microsoft.com/office/officeart/2005/8/layout/orgChart1"/>
    <dgm:cxn modelId="{9769A4DE-76A9-4881-8EA1-5B10E57142A0}" type="presParOf" srcId="{55AD12FA-568C-41A5-BEDC-1BAD37E5042D}" destId="{89131F3E-1E31-4A8F-9431-5199CF9B3DFE}" srcOrd="0" destOrd="0" presId="urn:microsoft.com/office/officeart/2005/8/layout/orgChart1"/>
    <dgm:cxn modelId="{55370FBC-824C-4851-A686-FB63B3D38597}" type="presParOf" srcId="{55AD12FA-568C-41A5-BEDC-1BAD37E5042D}" destId="{27546E79-96F8-46BA-8E6C-B8882BB2D756}" srcOrd="1" destOrd="0" presId="urn:microsoft.com/office/officeart/2005/8/layout/orgChart1"/>
    <dgm:cxn modelId="{FC0D3E5B-F9FA-4D59-AE75-1E288E8D9000}" type="presParOf" srcId="{622E4AEF-B688-4EAE-A626-7D4D0F91C84A}" destId="{2521FB91-6671-4189-93B7-6F6D5968FA85}" srcOrd="1" destOrd="0" presId="urn:microsoft.com/office/officeart/2005/8/layout/orgChart1"/>
    <dgm:cxn modelId="{00490774-2377-4C10-A4E3-5D32BB0ABE27}" type="presParOf" srcId="{622E4AEF-B688-4EAE-A626-7D4D0F91C84A}" destId="{936B5419-C7CD-44F8-A638-2D36D47BA77C}" srcOrd="2" destOrd="0" presId="urn:microsoft.com/office/officeart/2005/8/layout/orgChart1"/>
    <dgm:cxn modelId="{DEDBF07F-A196-4CB9-A7C9-D3ED6EA33586}" type="presParOf" srcId="{92FC2A41-0217-4B2E-98CD-2482CFFD33FA}" destId="{BB4525FC-83CF-411F-84DD-72DCA4E76059}" srcOrd="2" destOrd="0" presId="urn:microsoft.com/office/officeart/2005/8/layout/orgChart1"/>
    <dgm:cxn modelId="{31232352-29D6-44BC-9FDF-91DD3DC7BB48}" type="presParOf" srcId="{92FC2A41-0217-4B2E-98CD-2482CFFD33FA}" destId="{59313AC8-4631-4227-B6A0-A4BE26C7F684}" srcOrd="3" destOrd="0" presId="urn:microsoft.com/office/officeart/2005/8/layout/orgChart1"/>
    <dgm:cxn modelId="{1DD774CC-236B-487A-AC89-59F462A7A7A8}" type="presParOf" srcId="{59313AC8-4631-4227-B6A0-A4BE26C7F684}" destId="{26919CFC-D86B-47C0-9AAA-CBB0192F2B10}" srcOrd="0" destOrd="0" presId="urn:microsoft.com/office/officeart/2005/8/layout/orgChart1"/>
    <dgm:cxn modelId="{CCB10B5D-46F4-4DE7-8232-FF4915317B23}" type="presParOf" srcId="{26919CFC-D86B-47C0-9AAA-CBB0192F2B10}" destId="{4FA1688C-77D5-43CF-99B7-319D25C59884}" srcOrd="0" destOrd="0" presId="urn:microsoft.com/office/officeart/2005/8/layout/orgChart1"/>
    <dgm:cxn modelId="{C6B7B519-E124-4B8F-9AA7-D483EA0D026D}" type="presParOf" srcId="{26919CFC-D86B-47C0-9AAA-CBB0192F2B10}" destId="{E7B2FFE5-E151-479B-8D8C-443334264C60}" srcOrd="1" destOrd="0" presId="urn:microsoft.com/office/officeart/2005/8/layout/orgChart1"/>
    <dgm:cxn modelId="{0785EDDF-E552-40BF-92AC-DBF92528E8C2}" type="presParOf" srcId="{59313AC8-4631-4227-B6A0-A4BE26C7F684}" destId="{65E3B3E7-ADBA-4A4C-A4B0-31588423F926}" srcOrd="1" destOrd="0" presId="urn:microsoft.com/office/officeart/2005/8/layout/orgChart1"/>
    <dgm:cxn modelId="{34C530CA-DC52-4161-B1F5-538E222B6AAD}" type="presParOf" srcId="{59313AC8-4631-4227-B6A0-A4BE26C7F684}" destId="{43B0D971-911D-42B9-8A89-F989ABC3EFC1}" srcOrd="2" destOrd="0" presId="urn:microsoft.com/office/officeart/2005/8/layout/orgChart1"/>
    <dgm:cxn modelId="{C2AE2F4E-DA5A-4CAB-94E8-6D56122F7F57}" type="presParOf" srcId="{92FC2A41-0217-4B2E-98CD-2482CFFD33FA}" destId="{A5AF691C-81F1-4857-AC60-B3CE537A6500}" srcOrd="4" destOrd="0" presId="urn:microsoft.com/office/officeart/2005/8/layout/orgChart1"/>
    <dgm:cxn modelId="{E8CC76C1-D264-484B-BB37-33F4A902B8AC}" type="presParOf" srcId="{92FC2A41-0217-4B2E-98CD-2482CFFD33FA}" destId="{215C80E2-0111-4A9A-A12C-7931222C5272}" srcOrd="5" destOrd="0" presId="urn:microsoft.com/office/officeart/2005/8/layout/orgChart1"/>
    <dgm:cxn modelId="{6F9016E4-2EAC-46F8-955D-234B4B4349A6}" type="presParOf" srcId="{215C80E2-0111-4A9A-A12C-7931222C5272}" destId="{1814D5AA-A5CA-4EB5-9C31-E699E5A47F60}" srcOrd="0" destOrd="0" presId="urn:microsoft.com/office/officeart/2005/8/layout/orgChart1"/>
    <dgm:cxn modelId="{0C8AD6DB-D7CE-49E4-A528-C9BE519CE9BF}" type="presParOf" srcId="{1814D5AA-A5CA-4EB5-9C31-E699E5A47F60}" destId="{3596FCEA-2E6D-4E29-B3BA-2F6214C7509A}" srcOrd="0" destOrd="0" presId="urn:microsoft.com/office/officeart/2005/8/layout/orgChart1"/>
    <dgm:cxn modelId="{EF7E899E-D416-47B6-86B6-02F2E964C265}" type="presParOf" srcId="{1814D5AA-A5CA-4EB5-9C31-E699E5A47F60}" destId="{426C6810-1CFA-402E-916A-89D067661E52}" srcOrd="1" destOrd="0" presId="urn:microsoft.com/office/officeart/2005/8/layout/orgChart1"/>
    <dgm:cxn modelId="{C083FD78-F626-445B-BF7E-C28EA5F5BB61}" type="presParOf" srcId="{215C80E2-0111-4A9A-A12C-7931222C5272}" destId="{D3C57187-CA85-49DC-8C76-99AE5E512757}" srcOrd="1" destOrd="0" presId="urn:microsoft.com/office/officeart/2005/8/layout/orgChart1"/>
    <dgm:cxn modelId="{D473B08D-2E61-486A-91E5-C25F941EF05E}" type="presParOf" srcId="{215C80E2-0111-4A9A-A12C-7931222C5272}" destId="{CED82B5F-3AA3-41F9-8E56-E3AA687C05B3}" srcOrd="2" destOrd="0" presId="urn:microsoft.com/office/officeart/2005/8/layout/orgChart1"/>
    <dgm:cxn modelId="{68B0F8FE-D41F-49A0-B94C-74BADECEC823}" type="presParOf" srcId="{15D39399-5EBB-435A-86D8-8FE8EDDBB861}" destId="{88D57A0C-705C-4BB5-9A5C-430739A2499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3AC109-71C4-4542-A211-89AB950A7F7E}" type="doc">
      <dgm:prSet loTypeId="urn:microsoft.com/office/officeart/2005/8/layout/hierarchy4" loCatId="hierarchy" qsTypeId="urn:microsoft.com/office/officeart/2005/8/quickstyle/simple1" qsCatId="simple" csTypeId="urn:microsoft.com/office/officeart/2005/8/colors/colorful1" csCatId="colorful" phldr="1"/>
      <dgm:spPr/>
      <dgm:t>
        <a:bodyPr/>
        <a:lstStyle/>
        <a:p>
          <a:endParaRPr lang="tr-TR"/>
        </a:p>
      </dgm:t>
    </dgm:pt>
    <dgm:pt modelId="{F59EA662-4A4E-4213-84CF-F06DF5E3AC2D}">
      <dgm:prSet phldrT="[Metin]"/>
      <dgm:spPr/>
      <dgm:t>
        <a:bodyPr/>
        <a:lstStyle/>
        <a:p>
          <a:r>
            <a:rPr lang="tr-TR" dirty="0"/>
            <a:t>İrade Açıklamalarının Hüküm Ve Sonuç Doğurdukları An</a:t>
          </a:r>
        </a:p>
      </dgm:t>
    </dgm:pt>
    <dgm:pt modelId="{29B1A8B1-8210-4154-839A-86C720805647}" type="parTrans" cxnId="{A32BCD28-25FE-45D3-88A7-E7AC385756E0}">
      <dgm:prSet/>
      <dgm:spPr/>
      <dgm:t>
        <a:bodyPr/>
        <a:lstStyle/>
        <a:p>
          <a:endParaRPr lang="tr-TR"/>
        </a:p>
      </dgm:t>
    </dgm:pt>
    <dgm:pt modelId="{ACC86616-6D4D-4F66-BD69-CBB54A5548D0}" type="sibTrans" cxnId="{A32BCD28-25FE-45D3-88A7-E7AC385756E0}">
      <dgm:prSet/>
      <dgm:spPr/>
      <dgm:t>
        <a:bodyPr/>
        <a:lstStyle/>
        <a:p>
          <a:endParaRPr lang="tr-TR"/>
        </a:p>
      </dgm:t>
    </dgm:pt>
    <dgm:pt modelId="{01182DA8-5859-46F3-8AFC-8A43D4DF2D57}">
      <dgm:prSet phldrT="[Metin]"/>
      <dgm:spPr/>
      <dgm:t>
        <a:bodyPr/>
        <a:lstStyle/>
        <a:p>
          <a:r>
            <a:rPr lang="tr-TR" dirty="0"/>
            <a:t>İradenin Açıklandığı Anda Hüküm Ve Sonuç Doğurması</a:t>
          </a:r>
        </a:p>
      </dgm:t>
    </dgm:pt>
    <dgm:pt modelId="{B9AB4AB2-9DCA-42A9-96C2-C03148F2B3A9}" type="parTrans" cxnId="{FBC1C4EC-45F3-4E7D-A3B2-24AA70DEBC11}">
      <dgm:prSet/>
      <dgm:spPr/>
      <dgm:t>
        <a:bodyPr/>
        <a:lstStyle/>
        <a:p>
          <a:endParaRPr lang="tr-TR"/>
        </a:p>
      </dgm:t>
    </dgm:pt>
    <dgm:pt modelId="{74F01A60-A406-4538-9E18-857D7576A051}" type="sibTrans" cxnId="{FBC1C4EC-45F3-4E7D-A3B2-24AA70DEBC11}">
      <dgm:prSet/>
      <dgm:spPr/>
      <dgm:t>
        <a:bodyPr/>
        <a:lstStyle/>
        <a:p>
          <a:endParaRPr lang="tr-TR"/>
        </a:p>
      </dgm:t>
    </dgm:pt>
    <dgm:pt modelId="{344365C6-E1B4-4477-89DC-CE5AD7C837E2}">
      <dgm:prSet phldrT="[Metin]"/>
      <dgm:spPr/>
      <dgm:t>
        <a:bodyPr/>
        <a:lstStyle/>
        <a:p>
          <a:r>
            <a:rPr lang="tr-TR" dirty="0"/>
            <a:t>İradenin Gönderildiği Anda Hüküm Ve Sonuç Doğurması</a:t>
          </a:r>
        </a:p>
      </dgm:t>
    </dgm:pt>
    <dgm:pt modelId="{5A16BE91-7B8B-4645-91EC-9651293E6F46}" type="parTrans" cxnId="{0F633252-0B74-4F7E-9794-244A22D4B3E5}">
      <dgm:prSet/>
      <dgm:spPr/>
      <dgm:t>
        <a:bodyPr/>
        <a:lstStyle/>
        <a:p>
          <a:endParaRPr lang="tr-TR"/>
        </a:p>
      </dgm:t>
    </dgm:pt>
    <dgm:pt modelId="{9974B1FE-7162-4A44-944D-18CF50A7B91C}" type="sibTrans" cxnId="{0F633252-0B74-4F7E-9794-244A22D4B3E5}">
      <dgm:prSet/>
      <dgm:spPr/>
      <dgm:t>
        <a:bodyPr/>
        <a:lstStyle/>
        <a:p>
          <a:endParaRPr lang="tr-TR"/>
        </a:p>
      </dgm:t>
    </dgm:pt>
    <dgm:pt modelId="{145E30B3-DC4A-4597-8E7B-18F67634EECA}">
      <dgm:prSet phldrT="[Metin]"/>
      <dgm:spPr/>
      <dgm:t>
        <a:bodyPr/>
        <a:lstStyle/>
        <a:p>
          <a:r>
            <a:rPr lang="tr-TR" dirty="0"/>
            <a:t>İradenin Öğrenildiği Anda Hüküm Ve Sonuç Doğurması</a:t>
          </a:r>
        </a:p>
      </dgm:t>
    </dgm:pt>
    <dgm:pt modelId="{B248F41E-2537-4882-80AA-544DAF1DF863}" type="parTrans" cxnId="{9938A733-BE5F-4F83-9C45-B36B25D51638}">
      <dgm:prSet/>
      <dgm:spPr/>
      <dgm:t>
        <a:bodyPr/>
        <a:lstStyle/>
        <a:p>
          <a:endParaRPr lang="tr-TR"/>
        </a:p>
      </dgm:t>
    </dgm:pt>
    <dgm:pt modelId="{2923C755-CE09-4814-B4DC-25E8654A477C}" type="sibTrans" cxnId="{9938A733-BE5F-4F83-9C45-B36B25D51638}">
      <dgm:prSet/>
      <dgm:spPr/>
      <dgm:t>
        <a:bodyPr/>
        <a:lstStyle/>
        <a:p>
          <a:endParaRPr lang="tr-TR"/>
        </a:p>
      </dgm:t>
    </dgm:pt>
    <dgm:pt modelId="{78628F33-3669-4067-AB37-6DEBCB94AE1B}">
      <dgm:prSet phldrT="[Metin]"/>
      <dgm:spPr/>
      <dgm:t>
        <a:bodyPr/>
        <a:lstStyle/>
        <a:p>
          <a:r>
            <a:rPr lang="tr-TR" dirty="0"/>
            <a:t>İradenin Ulaştığı Anda Hüküm Ve Sonuç Doğurması</a:t>
          </a:r>
        </a:p>
      </dgm:t>
    </dgm:pt>
    <dgm:pt modelId="{5A4140AB-F7B9-4F1D-8507-9BF1A1950275}" type="parTrans" cxnId="{B29FF7C1-F5F5-45F5-BFEB-C89CC66634D9}">
      <dgm:prSet/>
      <dgm:spPr/>
      <dgm:t>
        <a:bodyPr/>
        <a:lstStyle/>
        <a:p>
          <a:endParaRPr lang="tr-TR"/>
        </a:p>
      </dgm:t>
    </dgm:pt>
    <dgm:pt modelId="{5401C52B-3390-4522-94C6-0726808C3D0B}" type="sibTrans" cxnId="{B29FF7C1-F5F5-45F5-BFEB-C89CC66634D9}">
      <dgm:prSet/>
      <dgm:spPr/>
      <dgm:t>
        <a:bodyPr/>
        <a:lstStyle/>
        <a:p>
          <a:endParaRPr lang="tr-TR"/>
        </a:p>
      </dgm:t>
    </dgm:pt>
    <dgm:pt modelId="{C124F4E9-2DB6-46EE-976D-555756EE75D2}" type="pres">
      <dgm:prSet presAssocID="{593AC109-71C4-4542-A211-89AB950A7F7E}" presName="Name0" presStyleCnt="0">
        <dgm:presLayoutVars>
          <dgm:chPref val="1"/>
          <dgm:dir/>
          <dgm:animOne val="branch"/>
          <dgm:animLvl val="lvl"/>
          <dgm:resizeHandles/>
        </dgm:presLayoutVars>
      </dgm:prSet>
      <dgm:spPr/>
    </dgm:pt>
    <dgm:pt modelId="{BC728A25-9E89-4972-A7C9-AA9CBB09E1DB}" type="pres">
      <dgm:prSet presAssocID="{F59EA662-4A4E-4213-84CF-F06DF5E3AC2D}" presName="vertOne" presStyleCnt="0"/>
      <dgm:spPr/>
    </dgm:pt>
    <dgm:pt modelId="{8FA3EDB3-B7F0-421D-B8AF-A80AD9E417DC}" type="pres">
      <dgm:prSet presAssocID="{F59EA662-4A4E-4213-84CF-F06DF5E3AC2D}" presName="txOne" presStyleLbl="node0" presStyleIdx="0" presStyleCnt="1">
        <dgm:presLayoutVars>
          <dgm:chPref val="3"/>
        </dgm:presLayoutVars>
      </dgm:prSet>
      <dgm:spPr/>
    </dgm:pt>
    <dgm:pt modelId="{49B8ED61-72F1-46CD-9E77-D348D3A8105A}" type="pres">
      <dgm:prSet presAssocID="{F59EA662-4A4E-4213-84CF-F06DF5E3AC2D}" presName="parTransOne" presStyleCnt="0"/>
      <dgm:spPr/>
    </dgm:pt>
    <dgm:pt modelId="{A68BB528-D144-4348-B5B0-224D4CA0BF01}" type="pres">
      <dgm:prSet presAssocID="{F59EA662-4A4E-4213-84CF-F06DF5E3AC2D}" presName="horzOne" presStyleCnt="0"/>
      <dgm:spPr/>
    </dgm:pt>
    <dgm:pt modelId="{E50099D4-6516-44DF-98C2-D42294F37B5D}" type="pres">
      <dgm:prSet presAssocID="{01182DA8-5859-46F3-8AFC-8A43D4DF2D57}" presName="vertTwo" presStyleCnt="0"/>
      <dgm:spPr/>
    </dgm:pt>
    <dgm:pt modelId="{2A92850C-16CC-44F2-B7D0-51B90331BA77}" type="pres">
      <dgm:prSet presAssocID="{01182DA8-5859-46F3-8AFC-8A43D4DF2D57}" presName="txTwo" presStyleLbl="node2" presStyleIdx="0" presStyleCnt="4">
        <dgm:presLayoutVars>
          <dgm:chPref val="3"/>
        </dgm:presLayoutVars>
      </dgm:prSet>
      <dgm:spPr/>
    </dgm:pt>
    <dgm:pt modelId="{EFF24F69-9450-49B0-A288-9AD7515BAEE7}" type="pres">
      <dgm:prSet presAssocID="{01182DA8-5859-46F3-8AFC-8A43D4DF2D57}" presName="horzTwo" presStyleCnt="0"/>
      <dgm:spPr/>
    </dgm:pt>
    <dgm:pt modelId="{7DADD78D-66DC-4FFF-B545-CFE13EB8E537}" type="pres">
      <dgm:prSet presAssocID="{74F01A60-A406-4538-9E18-857D7576A051}" presName="sibSpaceTwo" presStyleCnt="0"/>
      <dgm:spPr/>
    </dgm:pt>
    <dgm:pt modelId="{06BEBC64-7680-4ABC-9B64-0EFE58E85A50}" type="pres">
      <dgm:prSet presAssocID="{344365C6-E1B4-4477-89DC-CE5AD7C837E2}" presName="vertTwo" presStyleCnt="0"/>
      <dgm:spPr/>
    </dgm:pt>
    <dgm:pt modelId="{B6EDB6A9-DF1C-4BCB-AD45-D1B87EE71145}" type="pres">
      <dgm:prSet presAssocID="{344365C6-E1B4-4477-89DC-CE5AD7C837E2}" presName="txTwo" presStyleLbl="node2" presStyleIdx="1" presStyleCnt="4">
        <dgm:presLayoutVars>
          <dgm:chPref val="3"/>
        </dgm:presLayoutVars>
      </dgm:prSet>
      <dgm:spPr/>
    </dgm:pt>
    <dgm:pt modelId="{0D59D4E1-CAAD-498B-B320-4DF1292CC948}" type="pres">
      <dgm:prSet presAssocID="{344365C6-E1B4-4477-89DC-CE5AD7C837E2}" presName="horzTwo" presStyleCnt="0"/>
      <dgm:spPr/>
    </dgm:pt>
    <dgm:pt modelId="{2CE83A43-2D3D-41B3-A668-9F9A448D77FF}" type="pres">
      <dgm:prSet presAssocID="{9974B1FE-7162-4A44-944D-18CF50A7B91C}" presName="sibSpaceTwo" presStyleCnt="0"/>
      <dgm:spPr/>
    </dgm:pt>
    <dgm:pt modelId="{B05376F5-DCC2-4F74-B3FA-8BC6C088C988}" type="pres">
      <dgm:prSet presAssocID="{78628F33-3669-4067-AB37-6DEBCB94AE1B}" presName="vertTwo" presStyleCnt="0"/>
      <dgm:spPr/>
    </dgm:pt>
    <dgm:pt modelId="{E33A9067-FC45-499E-91A4-68798E662D8E}" type="pres">
      <dgm:prSet presAssocID="{78628F33-3669-4067-AB37-6DEBCB94AE1B}" presName="txTwo" presStyleLbl="node2" presStyleIdx="2" presStyleCnt="4">
        <dgm:presLayoutVars>
          <dgm:chPref val="3"/>
        </dgm:presLayoutVars>
      </dgm:prSet>
      <dgm:spPr/>
    </dgm:pt>
    <dgm:pt modelId="{AFEF758D-A32D-4DC1-A4A5-B5203F668F58}" type="pres">
      <dgm:prSet presAssocID="{78628F33-3669-4067-AB37-6DEBCB94AE1B}" presName="horzTwo" presStyleCnt="0"/>
      <dgm:spPr/>
    </dgm:pt>
    <dgm:pt modelId="{570BAE76-6051-4DEB-9755-698690EDB434}" type="pres">
      <dgm:prSet presAssocID="{5401C52B-3390-4522-94C6-0726808C3D0B}" presName="sibSpaceTwo" presStyleCnt="0"/>
      <dgm:spPr/>
    </dgm:pt>
    <dgm:pt modelId="{7B2D8216-5044-4CCA-B9B5-8E77D6C3C002}" type="pres">
      <dgm:prSet presAssocID="{145E30B3-DC4A-4597-8E7B-18F67634EECA}" presName="vertTwo" presStyleCnt="0"/>
      <dgm:spPr/>
    </dgm:pt>
    <dgm:pt modelId="{1FBB52B4-9DA7-4D68-9B1D-F50BF0D3FA89}" type="pres">
      <dgm:prSet presAssocID="{145E30B3-DC4A-4597-8E7B-18F67634EECA}" presName="txTwo" presStyleLbl="node2" presStyleIdx="3" presStyleCnt="4">
        <dgm:presLayoutVars>
          <dgm:chPref val="3"/>
        </dgm:presLayoutVars>
      </dgm:prSet>
      <dgm:spPr/>
    </dgm:pt>
    <dgm:pt modelId="{FFD76F8E-3418-411D-859F-3D292770D94F}" type="pres">
      <dgm:prSet presAssocID="{145E30B3-DC4A-4597-8E7B-18F67634EECA}" presName="horzTwo" presStyleCnt="0"/>
      <dgm:spPr/>
    </dgm:pt>
  </dgm:ptLst>
  <dgm:cxnLst>
    <dgm:cxn modelId="{4A6B6601-171D-4D97-95FE-546C652D79D3}" type="presOf" srcId="{145E30B3-DC4A-4597-8E7B-18F67634EECA}" destId="{1FBB52B4-9DA7-4D68-9B1D-F50BF0D3FA89}" srcOrd="0" destOrd="0" presId="urn:microsoft.com/office/officeart/2005/8/layout/hierarchy4"/>
    <dgm:cxn modelId="{16BC0A24-1509-4453-86C1-BF21690F8C9D}" type="presOf" srcId="{78628F33-3669-4067-AB37-6DEBCB94AE1B}" destId="{E33A9067-FC45-499E-91A4-68798E662D8E}" srcOrd="0" destOrd="0" presId="urn:microsoft.com/office/officeart/2005/8/layout/hierarchy4"/>
    <dgm:cxn modelId="{A32BCD28-25FE-45D3-88A7-E7AC385756E0}" srcId="{593AC109-71C4-4542-A211-89AB950A7F7E}" destId="{F59EA662-4A4E-4213-84CF-F06DF5E3AC2D}" srcOrd="0" destOrd="0" parTransId="{29B1A8B1-8210-4154-839A-86C720805647}" sibTransId="{ACC86616-6D4D-4F66-BD69-CBB54A5548D0}"/>
    <dgm:cxn modelId="{9938A733-BE5F-4F83-9C45-B36B25D51638}" srcId="{F59EA662-4A4E-4213-84CF-F06DF5E3AC2D}" destId="{145E30B3-DC4A-4597-8E7B-18F67634EECA}" srcOrd="3" destOrd="0" parTransId="{B248F41E-2537-4882-80AA-544DAF1DF863}" sibTransId="{2923C755-CE09-4814-B4DC-25E8654A477C}"/>
    <dgm:cxn modelId="{83AB4B50-5312-46AA-9239-F22FFF9E23ED}" type="presOf" srcId="{593AC109-71C4-4542-A211-89AB950A7F7E}" destId="{C124F4E9-2DB6-46EE-976D-555756EE75D2}" srcOrd="0" destOrd="0" presId="urn:microsoft.com/office/officeart/2005/8/layout/hierarchy4"/>
    <dgm:cxn modelId="{0F633252-0B74-4F7E-9794-244A22D4B3E5}" srcId="{F59EA662-4A4E-4213-84CF-F06DF5E3AC2D}" destId="{344365C6-E1B4-4477-89DC-CE5AD7C837E2}" srcOrd="1" destOrd="0" parTransId="{5A16BE91-7B8B-4645-91EC-9651293E6F46}" sibTransId="{9974B1FE-7162-4A44-944D-18CF50A7B91C}"/>
    <dgm:cxn modelId="{8628E3AC-9550-418E-B40A-C9CB0648596A}" type="presOf" srcId="{F59EA662-4A4E-4213-84CF-F06DF5E3AC2D}" destId="{8FA3EDB3-B7F0-421D-B8AF-A80AD9E417DC}" srcOrd="0" destOrd="0" presId="urn:microsoft.com/office/officeart/2005/8/layout/hierarchy4"/>
    <dgm:cxn modelId="{B29FF7C1-F5F5-45F5-BFEB-C89CC66634D9}" srcId="{F59EA662-4A4E-4213-84CF-F06DF5E3AC2D}" destId="{78628F33-3669-4067-AB37-6DEBCB94AE1B}" srcOrd="2" destOrd="0" parTransId="{5A4140AB-F7B9-4F1D-8507-9BF1A1950275}" sibTransId="{5401C52B-3390-4522-94C6-0726808C3D0B}"/>
    <dgm:cxn modelId="{1AC398C2-0E6A-48BF-813F-4F599FEDA915}" type="presOf" srcId="{01182DA8-5859-46F3-8AFC-8A43D4DF2D57}" destId="{2A92850C-16CC-44F2-B7D0-51B90331BA77}" srcOrd="0" destOrd="0" presId="urn:microsoft.com/office/officeart/2005/8/layout/hierarchy4"/>
    <dgm:cxn modelId="{49359FDA-B7F9-4F0E-9670-E5877721F07B}" type="presOf" srcId="{344365C6-E1B4-4477-89DC-CE5AD7C837E2}" destId="{B6EDB6A9-DF1C-4BCB-AD45-D1B87EE71145}" srcOrd="0" destOrd="0" presId="urn:microsoft.com/office/officeart/2005/8/layout/hierarchy4"/>
    <dgm:cxn modelId="{FBC1C4EC-45F3-4E7D-A3B2-24AA70DEBC11}" srcId="{F59EA662-4A4E-4213-84CF-F06DF5E3AC2D}" destId="{01182DA8-5859-46F3-8AFC-8A43D4DF2D57}" srcOrd="0" destOrd="0" parTransId="{B9AB4AB2-9DCA-42A9-96C2-C03148F2B3A9}" sibTransId="{74F01A60-A406-4538-9E18-857D7576A051}"/>
    <dgm:cxn modelId="{04A930F2-8BE6-46F5-A32A-BDC407835D60}" type="presParOf" srcId="{C124F4E9-2DB6-46EE-976D-555756EE75D2}" destId="{BC728A25-9E89-4972-A7C9-AA9CBB09E1DB}" srcOrd="0" destOrd="0" presId="urn:microsoft.com/office/officeart/2005/8/layout/hierarchy4"/>
    <dgm:cxn modelId="{9CAEDED6-30FA-4662-AB69-F73874094D14}" type="presParOf" srcId="{BC728A25-9E89-4972-A7C9-AA9CBB09E1DB}" destId="{8FA3EDB3-B7F0-421D-B8AF-A80AD9E417DC}" srcOrd="0" destOrd="0" presId="urn:microsoft.com/office/officeart/2005/8/layout/hierarchy4"/>
    <dgm:cxn modelId="{E4498C57-1034-44B7-8D67-0FA8C6B93C59}" type="presParOf" srcId="{BC728A25-9E89-4972-A7C9-AA9CBB09E1DB}" destId="{49B8ED61-72F1-46CD-9E77-D348D3A8105A}" srcOrd="1" destOrd="0" presId="urn:microsoft.com/office/officeart/2005/8/layout/hierarchy4"/>
    <dgm:cxn modelId="{A8F249B4-EF08-450B-93A6-03122929EA13}" type="presParOf" srcId="{BC728A25-9E89-4972-A7C9-AA9CBB09E1DB}" destId="{A68BB528-D144-4348-B5B0-224D4CA0BF01}" srcOrd="2" destOrd="0" presId="urn:microsoft.com/office/officeart/2005/8/layout/hierarchy4"/>
    <dgm:cxn modelId="{60BFDEC8-04CA-4B26-908F-6356889D9AFE}" type="presParOf" srcId="{A68BB528-D144-4348-B5B0-224D4CA0BF01}" destId="{E50099D4-6516-44DF-98C2-D42294F37B5D}" srcOrd="0" destOrd="0" presId="urn:microsoft.com/office/officeart/2005/8/layout/hierarchy4"/>
    <dgm:cxn modelId="{EA3F0BD9-B3E9-4F5B-B6C4-A3343FCA4BA6}" type="presParOf" srcId="{E50099D4-6516-44DF-98C2-D42294F37B5D}" destId="{2A92850C-16CC-44F2-B7D0-51B90331BA77}" srcOrd="0" destOrd="0" presId="urn:microsoft.com/office/officeart/2005/8/layout/hierarchy4"/>
    <dgm:cxn modelId="{7DCA150F-C4A1-442A-92F6-C901AD1E96FE}" type="presParOf" srcId="{E50099D4-6516-44DF-98C2-D42294F37B5D}" destId="{EFF24F69-9450-49B0-A288-9AD7515BAEE7}" srcOrd="1" destOrd="0" presId="urn:microsoft.com/office/officeart/2005/8/layout/hierarchy4"/>
    <dgm:cxn modelId="{7D65A0E8-B788-4BD7-83FD-547CAC134D23}" type="presParOf" srcId="{A68BB528-D144-4348-B5B0-224D4CA0BF01}" destId="{7DADD78D-66DC-4FFF-B545-CFE13EB8E537}" srcOrd="1" destOrd="0" presId="urn:microsoft.com/office/officeart/2005/8/layout/hierarchy4"/>
    <dgm:cxn modelId="{C911B886-4C1C-4082-9075-4ECE1054DAAB}" type="presParOf" srcId="{A68BB528-D144-4348-B5B0-224D4CA0BF01}" destId="{06BEBC64-7680-4ABC-9B64-0EFE58E85A50}" srcOrd="2" destOrd="0" presId="urn:microsoft.com/office/officeart/2005/8/layout/hierarchy4"/>
    <dgm:cxn modelId="{3542BB5C-45D0-4AD9-8D8D-CBD10E67DE6F}" type="presParOf" srcId="{06BEBC64-7680-4ABC-9B64-0EFE58E85A50}" destId="{B6EDB6A9-DF1C-4BCB-AD45-D1B87EE71145}" srcOrd="0" destOrd="0" presId="urn:microsoft.com/office/officeart/2005/8/layout/hierarchy4"/>
    <dgm:cxn modelId="{1694126E-F3D1-4F02-A443-ACF7AAD661D8}" type="presParOf" srcId="{06BEBC64-7680-4ABC-9B64-0EFE58E85A50}" destId="{0D59D4E1-CAAD-498B-B320-4DF1292CC948}" srcOrd="1" destOrd="0" presId="urn:microsoft.com/office/officeart/2005/8/layout/hierarchy4"/>
    <dgm:cxn modelId="{815755F3-177F-479C-8016-E22FD558D02E}" type="presParOf" srcId="{A68BB528-D144-4348-B5B0-224D4CA0BF01}" destId="{2CE83A43-2D3D-41B3-A668-9F9A448D77FF}" srcOrd="3" destOrd="0" presId="urn:microsoft.com/office/officeart/2005/8/layout/hierarchy4"/>
    <dgm:cxn modelId="{88EC8271-A5D2-48C5-ABA8-32A69BF0EC12}" type="presParOf" srcId="{A68BB528-D144-4348-B5B0-224D4CA0BF01}" destId="{B05376F5-DCC2-4F74-B3FA-8BC6C088C988}" srcOrd="4" destOrd="0" presId="urn:microsoft.com/office/officeart/2005/8/layout/hierarchy4"/>
    <dgm:cxn modelId="{35679D1E-1B87-430F-868D-44CA5AC91BFD}" type="presParOf" srcId="{B05376F5-DCC2-4F74-B3FA-8BC6C088C988}" destId="{E33A9067-FC45-499E-91A4-68798E662D8E}" srcOrd="0" destOrd="0" presId="urn:microsoft.com/office/officeart/2005/8/layout/hierarchy4"/>
    <dgm:cxn modelId="{5829C589-E125-460A-99CC-3A24BAA78231}" type="presParOf" srcId="{B05376F5-DCC2-4F74-B3FA-8BC6C088C988}" destId="{AFEF758D-A32D-4DC1-A4A5-B5203F668F58}" srcOrd="1" destOrd="0" presId="urn:microsoft.com/office/officeart/2005/8/layout/hierarchy4"/>
    <dgm:cxn modelId="{C5275679-5D65-45F9-86D3-C223F1A1CC49}" type="presParOf" srcId="{A68BB528-D144-4348-B5B0-224D4CA0BF01}" destId="{570BAE76-6051-4DEB-9755-698690EDB434}" srcOrd="5" destOrd="0" presId="urn:microsoft.com/office/officeart/2005/8/layout/hierarchy4"/>
    <dgm:cxn modelId="{DF63C237-8D70-4FF8-B16F-75DAFB106DF3}" type="presParOf" srcId="{A68BB528-D144-4348-B5B0-224D4CA0BF01}" destId="{7B2D8216-5044-4CCA-B9B5-8E77D6C3C002}" srcOrd="6" destOrd="0" presId="urn:microsoft.com/office/officeart/2005/8/layout/hierarchy4"/>
    <dgm:cxn modelId="{999D43B6-5366-4D93-A2F4-AA6C37AE7065}" type="presParOf" srcId="{7B2D8216-5044-4CCA-B9B5-8E77D6C3C002}" destId="{1FBB52B4-9DA7-4D68-9B1D-F50BF0D3FA89}" srcOrd="0" destOrd="0" presId="urn:microsoft.com/office/officeart/2005/8/layout/hierarchy4"/>
    <dgm:cxn modelId="{2129CB08-4852-44C2-89DF-1838F1DEF712}" type="presParOf" srcId="{7B2D8216-5044-4CCA-B9B5-8E77D6C3C002}" destId="{FFD76F8E-3418-411D-859F-3D292770D94F}"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F5AE2-1C41-4DD8-A9F3-A07B7D54444A}">
      <dsp:nvSpPr>
        <dsp:cNvPr id="0" name=""/>
        <dsp:cNvSpPr/>
      </dsp:nvSpPr>
      <dsp:spPr>
        <a:xfrm>
          <a:off x="5962856" y="5215526"/>
          <a:ext cx="369692" cy="352222"/>
        </a:xfrm>
        <a:custGeom>
          <a:avLst/>
          <a:gdLst/>
          <a:ahLst/>
          <a:cxnLst/>
          <a:rect l="0" t="0" r="0" b="0"/>
          <a:pathLst>
            <a:path>
              <a:moveTo>
                <a:pt x="0" y="0"/>
              </a:moveTo>
              <a:lnTo>
                <a:pt x="184846" y="0"/>
              </a:lnTo>
              <a:lnTo>
                <a:pt x="184846" y="352222"/>
              </a:lnTo>
              <a:lnTo>
                <a:pt x="369692" y="352222"/>
              </a:lnTo>
            </a:path>
          </a:pathLst>
        </a:custGeom>
        <a:noFill/>
        <a:ln w="12700" cap="flat" cmpd="sng" algn="ctr">
          <a:solidFill>
            <a:schemeClr val="accent4">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6134937" y="5378872"/>
        <a:ext cx="25531" cy="25531"/>
      </dsp:txXfrm>
    </dsp:sp>
    <dsp:sp modelId="{3F938DEE-64A9-47ED-9654-9C08FF1300E1}">
      <dsp:nvSpPr>
        <dsp:cNvPr id="0" name=""/>
        <dsp:cNvSpPr/>
      </dsp:nvSpPr>
      <dsp:spPr>
        <a:xfrm>
          <a:off x="5962856" y="4863304"/>
          <a:ext cx="369692" cy="352222"/>
        </a:xfrm>
        <a:custGeom>
          <a:avLst/>
          <a:gdLst/>
          <a:ahLst/>
          <a:cxnLst/>
          <a:rect l="0" t="0" r="0" b="0"/>
          <a:pathLst>
            <a:path>
              <a:moveTo>
                <a:pt x="0" y="352222"/>
              </a:moveTo>
              <a:lnTo>
                <a:pt x="184846" y="352222"/>
              </a:lnTo>
              <a:lnTo>
                <a:pt x="184846" y="0"/>
              </a:lnTo>
              <a:lnTo>
                <a:pt x="369692" y="0"/>
              </a:lnTo>
            </a:path>
          </a:pathLst>
        </a:custGeom>
        <a:noFill/>
        <a:ln w="12700" cap="flat" cmpd="sng" algn="ctr">
          <a:solidFill>
            <a:schemeClr val="accent4">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6134937" y="5026650"/>
        <a:ext cx="25531" cy="25531"/>
      </dsp:txXfrm>
    </dsp:sp>
    <dsp:sp modelId="{DBC1E88A-8BB3-428A-AAD1-C9D277A90C8F}">
      <dsp:nvSpPr>
        <dsp:cNvPr id="0" name=""/>
        <dsp:cNvSpPr/>
      </dsp:nvSpPr>
      <dsp:spPr>
        <a:xfrm>
          <a:off x="3744699" y="4863304"/>
          <a:ext cx="369692" cy="352222"/>
        </a:xfrm>
        <a:custGeom>
          <a:avLst/>
          <a:gdLst/>
          <a:ahLst/>
          <a:cxnLst/>
          <a:rect l="0" t="0" r="0" b="0"/>
          <a:pathLst>
            <a:path>
              <a:moveTo>
                <a:pt x="0" y="0"/>
              </a:moveTo>
              <a:lnTo>
                <a:pt x="184846" y="0"/>
              </a:lnTo>
              <a:lnTo>
                <a:pt x="184846" y="352222"/>
              </a:lnTo>
              <a:lnTo>
                <a:pt x="369692" y="352222"/>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5026650"/>
        <a:ext cx="25531" cy="25531"/>
      </dsp:txXfrm>
    </dsp:sp>
    <dsp:sp modelId="{3529133D-386E-43EC-8CAC-968D48AFF85C}">
      <dsp:nvSpPr>
        <dsp:cNvPr id="0" name=""/>
        <dsp:cNvSpPr/>
      </dsp:nvSpPr>
      <dsp:spPr>
        <a:xfrm>
          <a:off x="3744699" y="4511081"/>
          <a:ext cx="369692" cy="352222"/>
        </a:xfrm>
        <a:custGeom>
          <a:avLst/>
          <a:gdLst/>
          <a:ahLst/>
          <a:cxnLst/>
          <a:rect l="0" t="0" r="0" b="0"/>
          <a:pathLst>
            <a:path>
              <a:moveTo>
                <a:pt x="0" y="352222"/>
              </a:moveTo>
              <a:lnTo>
                <a:pt x="184846" y="352222"/>
              </a:lnTo>
              <a:lnTo>
                <a:pt x="184846" y="0"/>
              </a:lnTo>
              <a:lnTo>
                <a:pt x="36969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4674427"/>
        <a:ext cx="25531" cy="25531"/>
      </dsp:txXfrm>
    </dsp:sp>
    <dsp:sp modelId="{179F607A-5607-4C7B-B861-D46247F0C325}">
      <dsp:nvSpPr>
        <dsp:cNvPr id="0" name=""/>
        <dsp:cNvSpPr/>
      </dsp:nvSpPr>
      <dsp:spPr>
        <a:xfrm>
          <a:off x="1526542" y="2749968"/>
          <a:ext cx="369692" cy="2113335"/>
        </a:xfrm>
        <a:custGeom>
          <a:avLst/>
          <a:gdLst/>
          <a:ahLst/>
          <a:cxnLst/>
          <a:rect l="0" t="0" r="0" b="0"/>
          <a:pathLst>
            <a:path>
              <a:moveTo>
                <a:pt x="0" y="0"/>
              </a:moveTo>
              <a:lnTo>
                <a:pt x="184846" y="0"/>
              </a:lnTo>
              <a:lnTo>
                <a:pt x="184846" y="2113335"/>
              </a:lnTo>
              <a:lnTo>
                <a:pt x="369692" y="2113335"/>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1657753" y="3753000"/>
        <a:ext cx="107271" cy="107271"/>
      </dsp:txXfrm>
    </dsp:sp>
    <dsp:sp modelId="{4957385D-5CB3-423B-A040-95A2484840C6}">
      <dsp:nvSpPr>
        <dsp:cNvPr id="0" name=""/>
        <dsp:cNvSpPr/>
      </dsp:nvSpPr>
      <dsp:spPr>
        <a:xfrm>
          <a:off x="3744699" y="3454413"/>
          <a:ext cx="369692" cy="352222"/>
        </a:xfrm>
        <a:custGeom>
          <a:avLst/>
          <a:gdLst/>
          <a:ahLst/>
          <a:cxnLst/>
          <a:rect l="0" t="0" r="0" b="0"/>
          <a:pathLst>
            <a:path>
              <a:moveTo>
                <a:pt x="0" y="0"/>
              </a:moveTo>
              <a:lnTo>
                <a:pt x="184846" y="0"/>
              </a:lnTo>
              <a:lnTo>
                <a:pt x="184846" y="352222"/>
              </a:lnTo>
              <a:lnTo>
                <a:pt x="369692" y="352222"/>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3617759"/>
        <a:ext cx="25531" cy="25531"/>
      </dsp:txXfrm>
    </dsp:sp>
    <dsp:sp modelId="{D69FDD78-6FEE-4407-B538-3AFC073A623F}">
      <dsp:nvSpPr>
        <dsp:cNvPr id="0" name=""/>
        <dsp:cNvSpPr/>
      </dsp:nvSpPr>
      <dsp:spPr>
        <a:xfrm>
          <a:off x="3744699" y="3102191"/>
          <a:ext cx="369692" cy="352222"/>
        </a:xfrm>
        <a:custGeom>
          <a:avLst/>
          <a:gdLst/>
          <a:ahLst/>
          <a:cxnLst/>
          <a:rect l="0" t="0" r="0" b="0"/>
          <a:pathLst>
            <a:path>
              <a:moveTo>
                <a:pt x="0" y="352222"/>
              </a:moveTo>
              <a:lnTo>
                <a:pt x="184846" y="352222"/>
              </a:lnTo>
              <a:lnTo>
                <a:pt x="184846" y="0"/>
              </a:lnTo>
              <a:lnTo>
                <a:pt x="36969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3265537"/>
        <a:ext cx="25531" cy="25531"/>
      </dsp:txXfrm>
    </dsp:sp>
    <dsp:sp modelId="{F1827B5B-711E-4A08-A87D-30AD088F0B3A}">
      <dsp:nvSpPr>
        <dsp:cNvPr id="0" name=""/>
        <dsp:cNvSpPr/>
      </dsp:nvSpPr>
      <dsp:spPr>
        <a:xfrm>
          <a:off x="1526542" y="2749968"/>
          <a:ext cx="369692" cy="704445"/>
        </a:xfrm>
        <a:custGeom>
          <a:avLst/>
          <a:gdLst/>
          <a:ahLst/>
          <a:cxnLst/>
          <a:rect l="0" t="0" r="0" b="0"/>
          <a:pathLst>
            <a:path>
              <a:moveTo>
                <a:pt x="0" y="0"/>
              </a:moveTo>
              <a:lnTo>
                <a:pt x="184846" y="0"/>
              </a:lnTo>
              <a:lnTo>
                <a:pt x="184846" y="704445"/>
              </a:lnTo>
              <a:lnTo>
                <a:pt x="369692" y="704445"/>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1691499" y="3082302"/>
        <a:ext cx="39778" cy="39778"/>
      </dsp:txXfrm>
    </dsp:sp>
    <dsp:sp modelId="{3A07BC84-BD3A-4235-A2CC-186ECB926DAE}">
      <dsp:nvSpPr>
        <dsp:cNvPr id="0" name=""/>
        <dsp:cNvSpPr/>
      </dsp:nvSpPr>
      <dsp:spPr>
        <a:xfrm>
          <a:off x="3744699" y="2045523"/>
          <a:ext cx="369692" cy="352222"/>
        </a:xfrm>
        <a:custGeom>
          <a:avLst/>
          <a:gdLst/>
          <a:ahLst/>
          <a:cxnLst/>
          <a:rect l="0" t="0" r="0" b="0"/>
          <a:pathLst>
            <a:path>
              <a:moveTo>
                <a:pt x="0" y="0"/>
              </a:moveTo>
              <a:lnTo>
                <a:pt x="184846" y="0"/>
              </a:lnTo>
              <a:lnTo>
                <a:pt x="184846" y="352222"/>
              </a:lnTo>
              <a:lnTo>
                <a:pt x="369692" y="352222"/>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2208869"/>
        <a:ext cx="25531" cy="25531"/>
      </dsp:txXfrm>
    </dsp:sp>
    <dsp:sp modelId="{3FAC93C3-A645-4328-A353-86D3C4743FE6}">
      <dsp:nvSpPr>
        <dsp:cNvPr id="0" name=""/>
        <dsp:cNvSpPr/>
      </dsp:nvSpPr>
      <dsp:spPr>
        <a:xfrm>
          <a:off x="3744699" y="1693300"/>
          <a:ext cx="369692" cy="352222"/>
        </a:xfrm>
        <a:custGeom>
          <a:avLst/>
          <a:gdLst/>
          <a:ahLst/>
          <a:cxnLst/>
          <a:rect l="0" t="0" r="0" b="0"/>
          <a:pathLst>
            <a:path>
              <a:moveTo>
                <a:pt x="0" y="352222"/>
              </a:moveTo>
              <a:lnTo>
                <a:pt x="184846" y="352222"/>
              </a:lnTo>
              <a:lnTo>
                <a:pt x="184846" y="0"/>
              </a:lnTo>
              <a:lnTo>
                <a:pt x="36969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1856646"/>
        <a:ext cx="25531" cy="25531"/>
      </dsp:txXfrm>
    </dsp:sp>
    <dsp:sp modelId="{316BE53F-AC47-46D7-B4BA-331C965D419B}">
      <dsp:nvSpPr>
        <dsp:cNvPr id="0" name=""/>
        <dsp:cNvSpPr/>
      </dsp:nvSpPr>
      <dsp:spPr>
        <a:xfrm>
          <a:off x="1526542" y="2045523"/>
          <a:ext cx="369692" cy="704445"/>
        </a:xfrm>
        <a:custGeom>
          <a:avLst/>
          <a:gdLst/>
          <a:ahLst/>
          <a:cxnLst/>
          <a:rect l="0" t="0" r="0" b="0"/>
          <a:pathLst>
            <a:path>
              <a:moveTo>
                <a:pt x="0" y="704445"/>
              </a:moveTo>
              <a:lnTo>
                <a:pt x="184846" y="704445"/>
              </a:lnTo>
              <a:lnTo>
                <a:pt x="184846" y="0"/>
              </a:lnTo>
              <a:lnTo>
                <a:pt x="369692" y="0"/>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1691499" y="2377857"/>
        <a:ext cx="39778" cy="39778"/>
      </dsp:txXfrm>
    </dsp:sp>
    <dsp:sp modelId="{9596146E-7707-4DF2-983F-1ED40F2EBE61}">
      <dsp:nvSpPr>
        <dsp:cNvPr id="0" name=""/>
        <dsp:cNvSpPr/>
      </dsp:nvSpPr>
      <dsp:spPr>
        <a:xfrm>
          <a:off x="3744699" y="636633"/>
          <a:ext cx="369692" cy="352222"/>
        </a:xfrm>
        <a:custGeom>
          <a:avLst/>
          <a:gdLst/>
          <a:ahLst/>
          <a:cxnLst/>
          <a:rect l="0" t="0" r="0" b="0"/>
          <a:pathLst>
            <a:path>
              <a:moveTo>
                <a:pt x="0" y="0"/>
              </a:moveTo>
              <a:lnTo>
                <a:pt x="184846" y="0"/>
              </a:lnTo>
              <a:lnTo>
                <a:pt x="184846" y="352222"/>
              </a:lnTo>
              <a:lnTo>
                <a:pt x="369692" y="352222"/>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799978"/>
        <a:ext cx="25531" cy="25531"/>
      </dsp:txXfrm>
    </dsp:sp>
    <dsp:sp modelId="{6231DDF9-FB23-482E-8898-FBB0370472EF}">
      <dsp:nvSpPr>
        <dsp:cNvPr id="0" name=""/>
        <dsp:cNvSpPr/>
      </dsp:nvSpPr>
      <dsp:spPr>
        <a:xfrm>
          <a:off x="3744699" y="284410"/>
          <a:ext cx="369692" cy="352222"/>
        </a:xfrm>
        <a:custGeom>
          <a:avLst/>
          <a:gdLst/>
          <a:ahLst/>
          <a:cxnLst/>
          <a:rect l="0" t="0" r="0" b="0"/>
          <a:pathLst>
            <a:path>
              <a:moveTo>
                <a:pt x="0" y="352222"/>
              </a:moveTo>
              <a:lnTo>
                <a:pt x="184846" y="352222"/>
              </a:lnTo>
              <a:lnTo>
                <a:pt x="184846" y="0"/>
              </a:lnTo>
              <a:lnTo>
                <a:pt x="369692" y="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916780" y="447756"/>
        <a:ext cx="25531" cy="25531"/>
      </dsp:txXfrm>
    </dsp:sp>
    <dsp:sp modelId="{9D38E8C2-E8B9-4B5A-AB48-813F02760EBB}">
      <dsp:nvSpPr>
        <dsp:cNvPr id="0" name=""/>
        <dsp:cNvSpPr/>
      </dsp:nvSpPr>
      <dsp:spPr>
        <a:xfrm>
          <a:off x="1526542" y="636633"/>
          <a:ext cx="369692" cy="2113335"/>
        </a:xfrm>
        <a:custGeom>
          <a:avLst/>
          <a:gdLst/>
          <a:ahLst/>
          <a:cxnLst/>
          <a:rect l="0" t="0" r="0" b="0"/>
          <a:pathLst>
            <a:path>
              <a:moveTo>
                <a:pt x="0" y="2113335"/>
              </a:moveTo>
              <a:lnTo>
                <a:pt x="184846" y="2113335"/>
              </a:lnTo>
              <a:lnTo>
                <a:pt x="184846" y="0"/>
              </a:lnTo>
              <a:lnTo>
                <a:pt x="369692" y="0"/>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1657753" y="1639665"/>
        <a:ext cx="107271" cy="107271"/>
      </dsp:txXfrm>
    </dsp:sp>
    <dsp:sp modelId="{A5970A7E-6D6D-4414-9B9E-FBD34EFB221D}">
      <dsp:nvSpPr>
        <dsp:cNvPr id="0" name=""/>
        <dsp:cNvSpPr/>
      </dsp:nvSpPr>
      <dsp:spPr>
        <a:xfrm rot="16200000">
          <a:off x="-238278" y="2468190"/>
          <a:ext cx="2966085" cy="56355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t>Hukuki İşlem Türleri</a:t>
          </a:r>
        </a:p>
      </dsp:txBody>
      <dsp:txXfrm>
        <a:off x="-238278" y="2468190"/>
        <a:ext cx="2966085" cy="563556"/>
      </dsp:txXfrm>
    </dsp:sp>
    <dsp:sp modelId="{8BA77E92-2674-499D-89FC-2EE866E18E1F}">
      <dsp:nvSpPr>
        <dsp:cNvPr id="0" name=""/>
        <dsp:cNvSpPr/>
      </dsp:nvSpPr>
      <dsp:spPr>
        <a:xfrm>
          <a:off x="1896235" y="354855"/>
          <a:ext cx="1848464" cy="5635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Taraf Sayısı Bakımından</a:t>
          </a:r>
        </a:p>
      </dsp:txBody>
      <dsp:txXfrm>
        <a:off x="1896235" y="354855"/>
        <a:ext cx="1848464" cy="563556"/>
      </dsp:txXfrm>
    </dsp:sp>
    <dsp:sp modelId="{45539D00-059A-492B-9FBF-E75F7A45C261}">
      <dsp:nvSpPr>
        <dsp:cNvPr id="0" name=""/>
        <dsp:cNvSpPr/>
      </dsp:nvSpPr>
      <dsp:spPr>
        <a:xfrm>
          <a:off x="4114392" y="2632"/>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Tek Taraflı Hukuki İşlemler</a:t>
          </a:r>
        </a:p>
      </dsp:txBody>
      <dsp:txXfrm>
        <a:off x="4114392" y="2632"/>
        <a:ext cx="1848464" cy="563556"/>
      </dsp:txXfrm>
    </dsp:sp>
    <dsp:sp modelId="{AB94EA55-7047-49FE-AF5C-92212C91C703}">
      <dsp:nvSpPr>
        <dsp:cNvPr id="0" name=""/>
        <dsp:cNvSpPr/>
      </dsp:nvSpPr>
      <dsp:spPr>
        <a:xfrm>
          <a:off x="4114392" y="707077"/>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İki veya Çok Taraflı Hukuki İşlemler</a:t>
          </a:r>
        </a:p>
      </dsp:txBody>
      <dsp:txXfrm>
        <a:off x="4114392" y="707077"/>
        <a:ext cx="1848464" cy="563556"/>
      </dsp:txXfrm>
    </dsp:sp>
    <dsp:sp modelId="{2387930D-ECF8-4C19-9B0C-6BB4672F8159}">
      <dsp:nvSpPr>
        <dsp:cNvPr id="0" name=""/>
        <dsp:cNvSpPr/>
      </dsp:nvSpPr>
      <dsp:spPr>
        <a:xfrm>
          <a:off x="1896235" y="1763745"/>
          <a:ext cx="1848464" cy="5635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Malvarlığına Etkileri Bakımından</a:t>
          </a:r>
        </a:p>
      </dsp:txBody>
      <dsp:txXfrm>
        <a:off x="1896235" y="1763745"/>
        <a:ext cx="1848464" cy="563556"/>
      </dsp:txXfrm>
    </dsp:sp>
    <dsp:sp modelId="{63E4AB8A-6FD2-4957-9650-2ACF4F5612E4}">
      <dsp:nvSpPr>
        <dsp:cNvPr id="0" name=""/>
        <dsp:cNvSpPr/>
      </dsp:nvSpPr>
      <dsp:spPr>
        <a:xfrm>
          <a:off x="4114392" y="1411522"/>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Taahhüt İşlemleri</a:t>
          </a:r>
        </a:p>
      </dsp:txBody>
      <dsp:txXfrm>
        <a:off x="4114392" y="1411522"/>
        <a:ext cx="1848464" cy="563556"/>
      </dsp:txXfrm>
    </dsp:sp>
    <dsp:sp modelId="{A3EEB8F6-B8FF-4067-A9A3-1062E1698869}">
      <dsp:nvSpPr>
        <dsp:cNvPr id="0" name=""/>
        <dsp:cNvSpPr/>
      </dsp:nvSpPr>
      <dsp:spPr>
        <a:xfrm>
          <a:off x="4114392" y="2115968"/>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Tasarruf İşlemleri</a:t>
          </a:r>
        </a:p>
      </dsp:txBody>
      <dsp:txXfrm>
        <a:off x="4114392" y="2115968"/>
        <a:ext cx="1848464" cy="563556"/>
      </dsp:txXfrm>
    </dsp:sp>
    <dsp:sp modelId="{661EC1B1-73BB-4D0B-89FA-7DAC98C81056}">
      <dsp:nvSpPr>
        <dsp:cNvPr id="0" name=""/>
        <dsp:cNvSpPr/>
      </dsp:nvSpPr>
      <dsp:spPr>
        <a:xfrm>
          <a:off x="1896235" y="3172635"/>
          <a:ext cx="1848464" cy="5635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Sebebe Bağlı Olup Olmamaları Bakımından</a:t>
          </a:r>
        </a:p>
      </dsp:txBody>
      <dsp:txXfrm>
        <a:off x="1896235" y="3172635"/>
        <a:ext cx="1848464" cy="563556"/>
      </dsp:txXfrm>
    </dsp:sp>
    <dsp:sp modelId="{33A74BE0-13BC-4693-9392-52A05603DE9E}">
      <dsp:nvSpPr>
        <dsp:cNvPr id="0" name=""/>
        <dsp:cNvSpPr/>
      </dsp:nvSpPr>
      <dsp:spPr>
        <a:xfrm>
          <a:off x="4114392" y="2820413"/>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Sebebe Bağlı Hukuki İşlemler</a:t>
          </a:r>
        </a:p>
      </dsp:txBody>
      <dsp:txXfrm>
        <a:off x="4114392" y="2820413"/>
        <a:ext cx="1848464" cy="563556"/>
      </dsp:txXfrm>
    </dsp:sp>
    <dsp:sp modelId="{B09AEF7D-BCB7-4BB5-817A-A98DA758128E}">
      <dsp:nvSpPr>
        <dsp:cNvPr id="0" name=""/>
        <dsp:cNvSpPr/>
      </dsp:nvSpPr>
      <dsp:spPr>
        <a:xfrm>
          <a:off x="4114392" y="3524858"/>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Sebebe Bağlı Olmayan Hukuki İşlemler</a:t>
          </a:r>
        </a:p>
      </dsp:txBody>
      <dsp:txXfrm>
        <a:off x="4114392" y="3524858"/>
        <a:ext cx="1848464" cy="563556"/>
      </dsp:txXfrm>
    </dsp:sp>
    <dsp:sp modelId="{01A5FAFD-DA81-49BE-92FE-8567621BE56B}">
      <dsp:nvSpPr>
        <dsp:cNvPr id="0" name=""/>
        <dsp:cNvSpPr/>
      </dsp:nvSpPr>
      <dsp:spPr>
        <a:xfrm>
          <a:off x="1896235" y="4581526"/>
          <a:ext cx="1848464" cy="56355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Etkilerini Doğurdukları An Bakımından</a:t>
          </a:r>
        </a:p>
      </dsp:txBody>
      <dsp:txXfrm>
        <a:off x="1896235" y="4581526"/>
        <a:ext cx="1848464" cy="563556"/>
      </dsp:txXfrm>
    </dsp:sp>
    <dsp:sp modelId="{94CBACE3-BBB0-4971-B13A-826F99ACBA32}">
      <dsp:nvSpPr>
        <dsp:cNvPr id="0" name=""/>
        <dsp:cNvSpPr/>
      </dsp:nvSpPr>
      <dsp:spPr>
        <a:xfrm>
          <a:off x="4114392" y="4229303"/>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err="1"/>
            <a:t>Sağlararası</a:t>
          </a:r>
          <a:r>
            <a:rPr lang="tr-TR" sz="1400" kern="1200" dirty="0"/>
            <a:t> Hukuki İşlemler</a:t>
          </a:r>
        </a:p>
      </dsp:txBody>
      <dsp:txXfrm>
        <a:off x="4114392" y="4229303"/>
        <a:ext cx="1848464" cy="563556"/>
      </dsp:txXfrm>
    </dsp:sp>
    <dsp:sp modelId="{E749A115-9AB9-4500-A53D-7E3D434DAF5E}">
      <dsp:nvSpPr>
        <dsp:cNvPr id="0" name=""/>
        <dsp:cNvSpPr/>
      </dsp:nvSpPr>
      <dsp:spPr>
        <a:xfrm>
          <a:off x="4114392" y="4933748"/>
          <a:ext cx="1848464" cy="56355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Ölüme Bağlı Hukuki İşlemler</a:t>
          </a:r>
        </a:p>
      </dsp:txBody>
      <dsp:txXfrm>
        <a:off x="4114392" y="4933748"/>
        <a:ext cx="1848464" cy="563556"/>
      </dsp:txXfrm>
    </dsp:sp>
    <dsp:sp modelId="{81CD86DD-B26C-4A44-A335-8B02CB255BCA}">
      <dsp:nvSpPr>
        <dsp:cNvPr id="0" name=""/>
        <dsp:cNvSpPr/>
      </dsp:nvSpPr>
      <dsp:spPr>
        <a:xfrm>
          <a:off x="6332549" y="4581526"/>
          <a:ext cx="1848464" cy="563556"/>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Vasiyetname</a:t>
          </a:r>
        </a:p>
      </dsp:txBody>
      <dsp:txXfrm>
        <a:off x="6332549" y="4581526"/>
        <a:ext cx="1848464" cy="563556"/>
      </dsp:txXfrm>
    </dsp:sp>
    <dsp:sp modelId="{0B01206F-CE0B-42F4-89EA-1F00530837EF}">
      <dsp:nvSpPr>
        <dsp:cNvPr id="0" name=""/>
        <dsp:cNvSpPr/>
      </dsp:nvSpPr>
      <dsp:spPr>
        <a:xfrm>
          <a:off x="6332549" y="5285971"/>
          <a:ext cx="1848464" cy="563556"/>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Miras Sözleşmesi</a:t>
          </a:r>
        </a:p>
      </dsp:txBody>
      <dsp:txXfrm>
        <a:off x="6332549" y="5285971"/>
        <a:ext cx="1848464" cy="5635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AF691C-81F1-4857-AC60-B3CE537A6500}">
      <dsp:nvSpPr>
        <dsp:cNvPr id="0" name=""/>
        <dsp:cNvSpPr/>
      </dsp:nvSpPr>
      <dsp:spPr>
        <a:xfrm>
          <a:off x="4137660" y="2009107"/>
          <a:ext cx="2927424" cy="508065"/>
        </a:xfrm>
        <a:custGeom>
          <a:avLst/>
          <a:gdLst/>
          <a:ahLst/>
          <a:cxnLst/>
          <a:rect l="0" t="0" r="0" b="0"/>
          <a:pathLst>
            <a:path>
              <a:moveTo>
                <a:pt x="0" y="0"/>
              </a:moveTo>
              <a:lnTo>
                <a:pt x="0" y="254032"/>
              </a:lnTo>
              <a:lnTo>
                <a:pt x="2927424" y="254032"/>
              </a:lnTo>
              <a:lnTo>
                <a:pt x="2927424" y="50806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4525FC-83CF-411F-84DD-72DCA4E76059}">
      <dsp:nvSpPr>
        <dsp:cNvPr id="0" name=""/>
        <dsp:cNvSpPr/>
      </dsp:nvSpPr>
      <dsp:spPr>
        <a:xfrm>
          <a:off x="4091940" y="2009107"/>
          <a:ext cx="91440" cy="508065"/>
        </a:xfrm>
        <a:custGeom>
          <a:avLst/>
          <a:gdLst/>
          <a:ahLst/>
          <a:cxnLst/>
          <a:rect l="0" t="0" r="0" b="0"/>
          <a:pathLst>
            <a:path>
              <a:moveTo>
                <a:pt x="45720" y="0"/>
              </a:moveTo>
              <a:lnTo>
                <a:pt x="45720" y="50806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893587-8201-4FDF-B1F6-DB0AC68D0B7A}">
      <dsp:nvSpPr>
        <dsp:cNvPr id="0" name=""/>
        <dsp:cNvSpPr/>
      </dsp:nvSpPr>
      <dsp:spPr>
        <a:xfrm>
          <a:off x="1210235" y="2009107"/>
          <a:ext cx="2927424" cy="508065"/>
        </a:xfrm>
        <a:custGeom>
          <a:avLst/>
          <a:gdLst/>
          <a:ahLst/>
          <a:cxnLst/>
          <a:rect l="0" t="0" r="0" b="0"/>
          <a:pathLst>
            <a:path>
              <a:moveTo>
                <a:pt x="2927424" y="0"/>
              </a:moveTo>
              <a:lnTo>
                <a:pt x="2927424" y="254032"/>
              </a:lnTo>
              <a:lnTo>
                <a:pt x="0" y="254032"/>
              </a:lnTo>
              <a:lnTo>
                <a:pt x="0" y="508065"/>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23DA3A-FECE-40F2-A993-0EB7FE10FA84}">
      <dsp:nvSpPr>
        <dsp:cNvPr id="0" name=""/>
        <dsp:cNvSpPr/>
      </dsp:nvSpPr>
      <dsp:spPr>
        <a:xfrm>
          <a:off x="2927980" y="799427"/>
          <a:ext cx="2419359" cy="120967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İrade Açıklamaları</a:t>
          </a:r>
        </a:p>
      </dsp:txBody>
      <dsp:txXfrm>
        <a:off x="2927980" y="799427"/>
        <a:ext cx="2419359" cy="1209679"/>
      </dsp:txXfrm>
    </dsp:sp>
    <dsp:sp modelId="{89131F3E-1E31-4A8F-9431-5199CF9B3DFE}">
      <dsp:nvSpPr>
        <dsp:cNvPr id="0" name=""/>
        <dsp:cNvSpPr/>
      </dsp:nvSpPr>
      <dsp:spPr>
        <a:xfrm>
          <a:off x="555" y="2517172"/>
          <a:ext cx="2419359" cy="120967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Açık-Zımni İrade Açıklamaları</a:t>
          </a:r>
        </a:p>
      </dsp:txBody>
      <dsp:txXfrm>
        <a:off x="555" y="2517172"/>
        <a:ext cx="2419359" cy="1209679"/>
      </dsp:txXfrm>
    </dsp:sp>
    <dsp:sp modelId="{4FA1688C-77D5-43CF-99B7-319D25C59884}">
      <dsp:nvSpPr>
        <dsp:cNvPr id="0" name=""/>
        <dsp:cNvSpPr/>
      </dsp:nvSpPr>
      <dsp:spPr>
        <a:xfrm>
          <a:off x="2927980" y="2517172"/>
          <a:ext cx="2419359" cy="120967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Sözlü, Yazılı, Resmi Yazılı İrade Açıklamaları</a:t>
          </a:r>
        </a:p>
      </dsp:txBody>
      <dsp:txXfrm>
        <a:off x="2927980" y="2517172"/>
        <a:ext cx="2419359" cy="1209679"/>
      </dsp:txXfrm>
    </dsp:sp>
    <dsp:sp modelId="{3596FCEA-2E6D-4E29-B3BA-2F6214C7509A}">
      <dsp:nvSpPr>
        <dsp:cNvPr id="0" name=""/>
        <dsp:cNvSpPr/>
      </dsp:nvSpPr>
      <dsp:spPr>
        <a:xfrm>
          <a:off x="5855405" y="2517172"/>
          <a:ext cx="2419359" cy="120967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t>Vasıtalı-Vasıtasız İrade Açıklamaları</a:t>
          </a:r>
        </a:p>
      </dsp:txBody>
      <dsp:txXfrm>
        <a:off x="5855405" y="2517172"/>
        <a:ext cx="2419359" cy="12096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3EDB3-B7F0-421D-B8AF-A80AD9E417DC}">
      <dsp:nvSpPr>
        <dsp:cNvPr id="0" name=""/>
        <dsp:cNvSpPr/>
      </dsp:nvSpPr>
      <dsp:spPr>
        <a:xfrm>
          <a:off x="1477" y="1512"/>
          <a:ext cx="9141044" cy="283240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r>
            <a:rPr lang="tr-TR" sz="5700" kern="1200" dirty="0"/>
            <a:t>İrade Açıklamalarının Hüküm Ve Sonuç Doğurdukları An</a:t>
          </a:r>
        </a:p>
      </dsp:txBody>
      <dsp:txXfrm>
        <a:off x="84435" y="84470"/>
        <a:ext cx="8975128" cy="2666491"/>
      </dsp:txXfrm>
    </dsp:sp>
    <dsp:sp modelId="{2A92850C-16CC-44F2-B7D0-51B90331BA77}">
      <dsp:nvSpPr>
        <dsp:cNvPr id="0" name=""/>
        <dsp:cNvSpPr/>
      </dsp:nvSpPr>
      <dsp:spPr>
        <a:xfrm>
          <a:off x="1477" y="3079200"/>
          <a:ext cx="2149822" cy="28324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İradenin Açıklandığı Anda Hüküm Ve Sonuç Doğurması</a:t>
          </a:r>
        </a:p>
      </dsp:txBody>
      <dsp:txXfrm>
        <a:off x="64443" y="3142166"/>
        <a:ext cx="2023890" cy="2706475"/>
      </dsp:txXfrm>
    </dsp:sp>
    <dsp:sp modelId="{B6EDB6A9-DF1C-4BCB-AD45-D1B87EE71145}">
      <dsp:nvSpPr>
        <dsp:cNvPr id="0" name=""/>
        <dsp:cNvSpPr/>
      </dsp:nvSpPr>
      <dsp:spPr>
        <a:xfrm>
          <a:off x="2331885" y="3079200"/>
          <a:ext cx="2149822" cy="28324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İradenin Gönderildiği Anda Hüküm Ve Sonuç Doğurması</a:t>
          </a:r>
        </a:p>
      </dsp:txBody>
      <dsp:txXfrm>
        <a:off x="2394851" y="3142166"/>
        <a:ext cx="2023890" cy="2706475"/>
      </dsp:txXfrm>
    </dsp:sp>
    <dsp:sp modelId="{E33A9067-FC45-499E-91A4-68798E662D8E}">
      <dsp:nvSpPr>
        <dsp:cNvPr id="0" name=""/>
        <dsp:cNvSpPr/>
      </dsp:nvSpPr>
      <dsp:spPr>
        <a:xfrm>
          <a:off x="4662292" y="3079200"/>
          <a:ext cx="2149822" cy="28324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İradenin Ulaştığı Anda Hüküm Ve Sonuç Doğurması</a:t>
          </a:r>
        </a:p>
      </dsp:txBody>
      <dsp:txXfrm>
        <a:off x="4725258" y="3142166"/>
        <a:ext cx="2023890" cy="2706475"/>
      </dsp:txXfrm>
    </dsp:sp>
    <dsp:sp modelId="{1FBB52B4-9DA7-4D68-9B1D-F50BF0D3FA89}">
      <dsp:nvSpPr>
        <dsp:cNvPr id="0" name=""/>
        <dsp:cNvSpPr/>
      </dsp:nvSpPr>
      <dsp:spPr>
        <a:xfrm>
          <a:off x="6992699" y="3079200"/>
          <a:ext cx="2149822" cy="28324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İradenin Öğrenildiği Anda Hüküm Ve Sonuç Doğurması</a:t>
          </a:r>
        </a:p>
      </dsp:txBody>
      <dsp:txXfrm>
        <a:off x="7055665" y="3142166"/>
        <a:ext cx="2023890" cy="270647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0.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247317"/>
          </a:xfrm>
          <a:prstGeom prst="rect">
            <a:avLst/>
          </a:prstGeom>
        </p:spPr>
        <p:txBody>
          <a:bodyPr wrap="square">
            <a:spAutoFit/>
          </a:bodyPr>
          <a:lstStyle/>
          <a:p>
            <a:pPr marL="457200" lvl="0" indent="-457200">
              <a:buAutoNum type="alphaLcPeriod" startAt="3"/>
            </a:pPr>
            <a:r>
              <a:rPr lang="tr-TR" sz="2400" dirty="0">
                <a:solidFill>
                  <a:srgbClr val="4472C4"/>
                </a:solidFill>
              </a:rPr>
              <a:t>Sebebe Bağlı Olup Olmamaları Bakımından</a:t>
            </a:r>
          </a:p>
          <a:p>
            <a:pPr marL="285750" lvl="0" indent="-285750">
              <a:buFont typeface="Arial" panose="020B0604020202020204" pitchFamily="34" charset="0"/>
              <a:buChar char="•"/>
            </a:pPr>
            <a:r>
              <a:rPr lang="tr-TR" dirty="0"/>
              <a:t>Bir hukuki işlemin geçerliliği bir sebebin varlığına ve geçerliliğine bağlı ise sebebe bağlı hukuki işlemden söz edilir. Aksi halde sebebe bağlı olmayan hukuki işlemden söz edilir.</a:t>
            </a:r>
          </a:p>
          <a:p>
            <a:pPr marL="457200" lvl="0" indent="-457200">
              <a:buAutoNum type="alphaLcPeriod" startAt="4"/>
            </a:pPr>
            <a:r>
              <a:rPr lang="tr-TR" sz="2400" dirty="0">
                <a:solidFill>
                  <a:srgbClr val="4472C4"/>
                </a:solidFill>
              </a:rPr>
              <a:t>Etkilerini Doğurdukları An Bakımından</a:t>
            </a:r>
          </a:p>
          <a:p>
            <a:pPr lvl="0"/>
            <a:r>
              <a:rPr lang="tr-TR" b="1" dirty="0" err="1">
                <a:solidFill>
                  <a:srgbClr val="4472C4"/>
                </a:solidFill>
              </a:rPr>
              <a:t>aa</a:t>
            </a:r>
            <a:r>
              <a:rPr lang="tr-TR" b="1" dirty="0">
                <a:solidFill>
                  <a:srgbClr val="4472C4"/>
                </a:solidFill>
              </a:rPr>
              <a:t>. </a:t>
            </a:r>
            <a:r>
              <a:rPr lang="tr-TR" b="1" dirty="0" err="1">
                <a:solidFill>
                  <a:srgbClr val="4472C4"/>
                </a:solidFill>
              </a:rPr>
              <a:t>Sağlararası</a:t>
            </a:r>
            <a:r>
              <a:rPr lang="tr-TR" b="1" dirty="0">
                <a:solidFill>
                  <a:srgbClr val="4472C4"/>
                </a:solidFill>
              </a:rPr>
              <a:t> Hukuki İşlemler</a:t>
            </a:r>
          </a:p>
          <a:p>
            <a:pPr marL="285750" lvl="0" indent="-285750">
              <a:buFont typeface="Arial" panose="020B0604020202020204" pitchFamily="34" charset="0"/>
              <a:buChar char="•"/>
            </a:pPr>
            <a:r>
              <a:rPr lang="tr-TR" dirty="0"/>
              <a:t>Hukuki işlemin hüküm ve sonuç doğurması taraflarının hayatta olduğu dönemde gerçekleşiyorsa </a:t>
            </a:r>
            <a:r>
              <a:rPr lang="tr-TR" dirty="0" err="1"/>
              <a:t>sağlararası</a:t>
            </a:r>
            <a:r>
              <a:rPr lang="tr-TR" dirty="0"/>
              <a:t> hukuki işlemler söz konusudur. </a:t>
            </a:r>
            <a:r>
              <a:rPr lang="tr-TR" dirty="0" err="1"/>
              <a:t>Örn</a:t>
            </a:r>
            <a:r>
              <a:rPr lang="tr-TR" dirty="0"/>
              <a:t>: Kira sözleşmesi sağlar arası bir hukuki işlemdir.</a:t>
            </a:r>
          </a:p>
          <a:p>
            <a:pPr lvl="0"/>
            <a:r>
              <a:rPr lang="tr-TR" b="1" dirty="0" err="1">
                <a:solidFill>
                  <a:schemeClr val="accent5"/>
                </a:solidFill>
              </a:rPr>
              <a:t>bb</a:t>
            </a:r>
            <a:r>
              <a:rPr lang="tr-TR" b="1" dirty="0">
                <a:solidFill>
                  <a:schemeClr val="accent5"/>
                </a:solidFill>
              </a:rPr>
              <a:t>. Ölüme Bağlı Hukuki İşlemler</a:t>
            </a:r>
          </a:p>
          <a:p>
            <a:pPr marL="285750" lvl="0" indent="-285750">
              <a:buFont typeface="Arial" panose="020B0604020202020204" pitchFamily="34" charset="0"/>
              <a:buChar char="•"/>
            </a:pPr>
            <a:r>
              <a:rPr lang="tr-TR" dirty="0"/>
              <a:t>Bu işlemler miras hukukunda düzenlenmiş hukuki işlem türleridir. Hüküm ve sonuçlarını bu işlemi yapan kişinin ölümünden sonra doğururlar. </a:t>
            </a:r>
            <a:r>
              <a:rPr lang="tr-TR" dirty="0" err="1"/>
              <a:t>Örn</a:t>
            </a:r>
            <a:r>
              <a:rPr lang="tr-TR" dirty="0"/>
              <a:t>: vasiyetname, miras sözleşmesi ölüme bağlı hukuki işlemlerdir. </a:t>
            </a:r>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126854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3DF806-5A68-4761-A022-EDC406FDBFA9}"/>
              </a:ext>
            </a:extLst>
          </p:cNvPr>
          <p:cNvSpPr>
            <a:spLocks noGrp="1"/>
          </p:cNvSpPr>
          <p:nvPr>
            <p:ph type="title"/>
          </p:nvPr>
        </p:nvSpPr>
        <p:spPr/>
        <p:txBody>
          <a:bodyPr/>
          <a:lstStyle/>
          <a:p>
            <a:endParaRPr lang="tr-TR"/>
          </a:p>
        </p:txBody>
      </p:sp>
      <p:graphicFrame>
        <p:nvGraphicFramePr>
          <p:cNvPr id="5" name="İçerik Yer Tutucusu 4">
            <a:extLst>
              <a:ext uri="{FF2B5EF4-FFF2-40B4-BE49-F238E27FC236}">
                <a16:creationId xmlns:a16="http://schemas.microsoft.com/office/drawing/2014/main" id="{0212B64A-62B1-4A40-8FC6-75277CFD673D}"/>
              </a:ext>
            </a:extLst>
          </p:cNvPr>
          <p:cNvGraphicFramePr>
            <a:graphicFrameLocks noGrp="1"/>
          </p:cNvGraphicFramePr>
          <p:nvPr>
            <p:ph idx="1"/>
            <p:extLst>
              <p:ext uri="{D42A27DB-BD31-4B8C-83A1-F6EECF244321}">
                <p14:modId xmlns:p14="http://schemas.microsoft.com/office/powerpoint/2010/main" val="2927634515"/>
              </p:ext>
            </p:extLst>
          </p:nvPr>
        </p:nvGraphicFramePr>
        <p:xfrm>
          <a:off x="0" y="0"/>
          <a:ext cx="9144000"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1B760842-3ADD-4F71-8DF0-DCA5DEF1F993}"/>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632342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909310"/>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lvl="0"/>
            <a:r>
              <a:rPr lang="tr-TR" sz="2400" b="1" dirty="0">
                <a:solidFill>
                  <a:srgbClr val="4472C4"/>
                </a:solidFill>
              </a:rPr>
              <a:t>3. Sonuçları</a:t>
            </a:r>
            <a:endParaRPr lang="tr-TR" dirty="0"/>
          </a:p>
          <a:p>
            <a:pPr marL="285750" lvl="0" indent="-285750">
              <a:buFont typeface="Arial" panose="020B0604020202020204" pitchFamily="34" charset="0"/>
              <a:buChar char="•"/>
            </a:pPr>
            <a:r>
              <a:rPr lang="tr-TR" dirty="0"/>
              <a:t>Hukuki işlemin sonucu iradelerini açıklayanların, açıkladıkları irade ile gerçekleştirmek istedikleri sonuçtur.</a:t>
            </a:r>
          </a:p>
          <a:p>
            <a:pPr marL="285750" lvl="0" indent="-285750">
              <a:buFont typeface="Arial" panose="020B0604020202020204" pitchFamily="34" charset="0"/>
              <a:buChar char="•"/>
            </a:pPr>
            <a:r>
              <a:rPr lang="tr-TR" dirty="0"/>
              <a:t>Hukuk düzeni, bireylere hukuki işlem yapma İmkanını, aralarındaki özel hukuk ilişkilerini bizzat kurmak için tanımıştır. Hukuki işlem belirli hukuki sonuçları meydana getirmek amacıyla yapılır. Ancak hukuki sonuç, sadece hukuk düzeni öyle uygun gördüğü için değil, aynı zamanda yaratıcı güç olan ve açıklanan iradeler ile taraflar öyle istediği için doğmaktadır.</a:t>
            </a:r>
          </a:p>
          <a:p>
            <a:pPr marL="285750" lvl="0" indent="-285750">
              <a:buFont typeface="Arial" panose="020B0604020202020204" pitchFamily="34" charset="0"/>
              <a:buChar char="•"/>
            </a:pPr>
            <a:r>
              <a:rPr lang="tr-TR" dirty="0"/>
              <a:t>Bireylerin yapmış oldukları hukuki işlemlerden doğan hukuki sonuçları bütün ayrıntılarıyla tam ve açık olarak bilmeleri şart değildir, yapılan işlem türüne uygun hukuki sonuçları yaklaşık olarak isteyip duymaları yeterlidir.</a:t>
            </a:r>
          </a:p>
          <a:p>
            <a:pPr marL="285750" lvl="0" indent="-285750">
              <a:buFont typeface="Arial" panose="020B0604020202020204" pitchFamily="34" charset="0"/>
              <a:buChar char="•"/>
            </a:pPr>
            <a:r>
              <a:rPr lang="tr-TR" dirty="0"/>
              <a:t>İradesini açıklayan kişinin işlem yapmakla güttüğü ekonomik ve sosyal amaç yanında, doğacak hukuki sonuçları da istemesi, bunların niteliği hakkında az çok bilgi sahibi olması ve özellikle bağlanma, borç altına girme bilincinde olması yeterlidir. </a:t>
            </a:r>
          </a:p>
          <a:p>
            <a:pPr marL="285750" lvl="0" indent="-285750">
              <a:buFont typeface="Arial" panose="020B0604020202020204" pitchFamily="34" charset="0"/>
              <a:buChar char="•"/>
            </a:pPr>
            <a:r>
              <a:rPr lang="tr-TR" dirty="0"/>
              <a:t>Örneğin: A, B’nin arabasını kiralıyorsa bu kira sözleşmesi sonucu bir bedel ödemek zorunda kalacağını bilmelidir.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264980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II. İRADE AÇIKLAMASI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262979"/>
          </a:xfrm>
          <a:prstGeom prst="rect">
            <a:avLst/>
          </a:prstGeom>
        </p:spPr>
        <p:txBody>
          <a:bodyPr wrap="square">
            <a:spAutoFit/>
          </a:bodyPr>
          <a:lstStyle/>
          <a:p>
            <a:pPr marL="457200" lvl="0" indent="-457200">
              <a:buAutoNum type="alphaUcPeriod"/>
            </a:pPr>
            <a:r>
              <a:rPr lang="tr-TR" sz="2400" b="1" dirty="0">
                <a:solidFill>
                  <a:srgbClr val="4472C4"/>
                </a:solidFill>
              </a:rPr>
              <a:t>İRADE AÇIKLAMASININ TANIMI</a:t>
            </a:r>
          </a:p>
          <a:p>
            <a:pPr marL="457200" lvl="0" indent="-457200">
              <a:buAutoNum type="arabicPeriod"/>
            </a:pPr>
            <a:r>
              <a:rPr lang="tr-TR" sz="2400" b="1" dirty="0">
                <a:solidFill>
                  <a:srgbClr val="4472C4"/>
                </a:solidFill>
              </a:rPr>
              <a:t>Kavram</a:t>
            </a:r>
          </a:p>
          <a:p>
            <a:pPr marL="342900" lvl="0" indent="-342900">
              <a:buFont typeface="Arial" panose="020B0604020202020204" pitchFamily="34" charset="0"/>
              <a:buChar char="•"/>
            </a:pPr>
            <a:r>
              <a:rPr lang="tr-TR" dirty="0"/>
              <a:t>İrade açıklaması, bir kişinin bir hakkı veya hukuki ilişkiyi kurma, değiştirme veya ortadan kaldırma iradesini, söz, yazı veya işaretlerle dış dünyaya bildirmesi ya da bunu doğrudan doğruya yerine getirmesi, yürürlüğe koymasıdır.</a:t>
            </a:r>
          </a:p>
          <a:p>
            <a:pPr marL="457200" lvl="0" indent="-457200">
              <a:buAutoNum type="arabicPeriod" startAt="2"/>
            </a:pPr>
            <a:r>
              <a:rPr lang="tr-TR" sz="2400" b="1" dirty="0">
                <a:solidFill>
                  <a:srgbClr val="4472C4"/>
                </a:solidFill>
              </a:rPr>
              <a:t>Türleri </a:t>
            </a:r>
          </a:p>
          <a:p>
            <a:pPr marL="457200" lvl="0" indent="-457200">
              <a:buAutoNum type="alphaLcPeriod"/>
            </a:pPr>
            <a:r>
              <a:rPr lang="tr-TR" sz="2400" dirty="0">
                <a:solidFill>
                  <a:schemeClr val="accent5"/>
                </a:solidFill>
              </a:rPr>
              <a:t>Açık-Zımni İrade Açıklamaları</a:t>
            </a:r>
          </a:p>
          <a:p>
            <a:pPr marL="342900" lvl="0" indent="-342900">
              <a:buFont typeface="Arial" panose="020B0604020202020204" pitchFamily="34" charset="0"/>
              <a:buChar char="•"/>
            </a:pPr>
            <a:r>
              <a:rPr lang="tr-TR" dirty="0"/>
              <a:t>İradenin açığa vurulması sarih (açık) olabileceği gibi, zımni (örtülü) de olabilir.</a:t>
            </a:r>
          </a:p>
          <a:p>
            <a:pPr marL="342900" lvl="0" indent="-342900">
              <a:buFont typeface="Arial" panose="020B0604020202020204" pitchFamily="34" charset="0"/>
              <a:buChar char="•"/>
            </a:pPr>
            <a:r>
              <a:rPr lang="tr-TR" dirty="0"/>
              <a:t>Bu ayrım hukuksal açıdan önemlidir. Zira kanun koyucu bazı iradelerin açıkça dışa vurulması gerekliliğini düzenlemiş olabilir. </a:t>
            </a:r>
            <a:r>
              <a:rPr lang="tr-TR" dirty="0" err="1"/>
              <a:t>örn</a:t>
            </a:r>
            <a:r>
              <a:rPr lang="tr-TR" dirty="0"/>
              <a:t>: TBK 225’e göre satıcı satılan malı alıcıya teslim etmiş ve alıcı temerrüde düşmüş ise, satıcının sözleşmeyi fesih hakkını kullanabilmesi için sözleşmede bu hakkını kullanabileceğine ilişkin iradesini açıkça ortaya koymuş olması gerekir. </a:t>
            </a:r>
          </a:p>
          <a:p>
            <a:pPr lvl="0"/>
            <a:endParaRPr lang="tr-TR" dirty="0"/>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1643315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II. İRADE AÇIKLAMASI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6278642"/>
          </a:xfrm>
          <a:prstGeom prst="rect">
            <a:avLst/>
          </a:prstGeom>
        </p:spPr>
        <p:txBody>
          <a:bodyPr wrap="square">
            <a:spAutoFit/>
          </a:bodyPr>
          <a:lstStyle/>
          <a:p>
            <a:pPr marL="457200" lvl="0" indent="-457200">
              <a:buAutoNum type="alphaLcPeriod" startAt="2"/>
            </a:pPr>
            <a:r>
              <a:rPr lang="tr-TR" sz="2400" dirty="0">
                <a:solidFill>
                  <a:schemeClr val="accent5"/>
                </a:solidFill>
              </a:rPr>
              <a:t>Yazılı, Sözlü, Resmi Yazılı İrade Açıklamaları</a:t>
            </a:r>
          </a:p>
          <a:p>
            <a:pPr marL="285750" lvl="0" indent="-285750">
              <a:buFont typeface="Arial" panose="020B0604020202020204" pitchFamily="34" charset="0"/>
              <a:buChar char="•"/>
            </a:pPr>
            <a:r>
              <a:rPr lang="tr-TR" dirty="0"/>
              <a:t>İrade sözlü olarak açıklanabilir. Sözlü açıklama hazırlar arasında yapılan  hukuki işlemlerde söz konusu olur. </a:t>
            </a:r>
          </a:p>
          <a:p>
            <a:pPr marL="285750" lvl="0" indent="-285750">
              <a:buFont typeface="Arial" panose="020B0604020202020204" pitchFamily="34" charset="0"/>
              <a:buChar char="•"/>
            </a:pPr>
            <a:r>
              <a:rPr lang="tr-TR" dirty="0"/>
              <a:t>Türk-İsviçre Borçlar hukukunda kural olarak irade açıklamasının sözlü olarak yapılacağı düzenlenmiştir. Yazılı irade açıklamaları bu iki hukuk isteminde istisna olarak kabul edilmiştir.</a:t>
            </a:r>
          </a:p>
          <a:p>
            <a:pPr marL="285750" lvl="0" indent="-285750">
              <a:buFont typeface="Arial" panose="020B0604020202020204" pitchFamily="34" charset="0"/>
              <a:buChar char="•"/>
            </a:pPr>
            <a:r>
              <a:rPr lang="tr-TR" dirty="0"/>
              <a:t>Örneğin: taşınmaz satımı için irade açıklamasının BK 237 hükmüne göre yazılı yapılmış olması gerekir. Hatta bu açıklama hukuken geçerli olması için resmi yazılı geçerlilik koşuluna bağlanmıştır.</a:t>
            </a:r>
          </a:p>
          <a:p>
            <a:pPr marL="457200" lvl="0" indent="-457200">
              <a:buAutoNum type="alphaLcPeriod" startAt="3"/>
            </a:pPr>
            <a:r>
              <a:rPr lang="tr-TR" sz="2400" dirty="0">
                <a:solidFill>
                  <a:schemeClr val="accent5"/>
                </a:solidFill>
              </a:rPr>
              <a:t>Vasıtalı-Vasıtasız İrade Açıklamaları</a:t>
            </a:r>
          </a:p>
          <a:p>
            <a:pPr marL="285750" lvl="0" indent="-285750">
              <a:buFont typeface="Arial" panose="020B0604020202020204" pitchFamily="34" charset="0"/>
              <a:buChar char="•"/>
            </a:pPr>
            <a:r>
              <a:rPr lang="tr-TR" dirty="0"/>
              <a:t>Vasıtasız irade açıklamasında irade açıklamasının tarafları karşılıklı olarak doğrudan doğruya iletişim içinde bulunurlar.</a:t>
            </a:r>
          </a:p>
          <a:p>
            <a:pPr marL="285750" lvl="0" indent="-285750">
              <a:buFont typeface="Arial" panose="020B0604020202020204" pitchFamily="34" charset="0"/>
              <a:buChar char="•"/>
            </a:pPr>
            <a:r>
              <a:rPr lang="tr-TR" dirty="0"/>
              <a:t>Vasıtalı irade açıklamalarında ise tarafların irade alışverişi ya bir başkasının aracılığıyla ya da bir araç vasıtasıyla gerçekleşmektedir. Burada taraflar iradelerinin birbirlerinden ayrı ve bağımsız olarak açıklarlar ve genellikle iradelerin açıklanmasında araya uzun bir zaman dilimi girmektedir.</a:t>
            </a:r>
          </a:p>
          <a:p>
            <a:pPr lvl="0"/>
            <a:endParaRPr lang="tr-TR" sz="2400" dirty="0">
              <a:solidFill>
                <a:schemeClr val="accent5"/>
              </a:solidFill>
            </a:endParaRPr>
          </a:p>
          <a:p>
            <a:pPr lvl="0"/>
            <a:r>
              <a:rPr lang="tr-TR" dirty="0"/>
              <a:t>.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3841323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FD4505-F39F-4046-A163-82D71AF382BE}"/>
              </a:ext>
            </a:extLst>
          </p:cNvPr>
          <p:cNvSpPr>
            <a:spLocks noGrp="1"/>
          </p:cNvSpPr>
          <p:nvPr>
            <p:ph type="title"/>
          </p:nvPr>
        </p:nvSpPr>
        <p:spPr/>
        <p:txBody>
          <a:bodyPr/>
          <a:lstStyle/>
          <a:p>
            <a:endParaRPr lang="tr-TR"/>
          </a:p>
        </p:txBody>
      </p:sp>
      <p:graphicFrame>
        <p:nvGraphicFramePr>
          <p:cNvPr id="5" name="İçerik Yer Tutucusu 4">
            <a:extLst>
              <a:ext uri="{FF2B5EF4-FFF2-40B4-BE49-F238E27FC236}">
                <a16:creationId xmlns:a16="http://schemas.microsoft.com/office/drawing/2014/main" id="{5E48CA4B-F5FB-477B-95F1-6C35AFDD9A6A}"/>
              </a:ext>
            </a:extLst>
          </p:cNvPr>
          <p:cNvGraphicFramePr>
            <a:graphicFrameLocks noGrp="1"/>
          </p:cNvGraphicFramePr>
          <p:nvPr>
            <p:ph idx="1"/>
            <p:extLst>
              <p:ext uri="{D42A27DB-BD31-4B8C-83A1-F6EECF244321}">
                <p14:modId xmlns:p14="http://schemas.microsoft.com/office/powerpoint/2010/main" val="1238069264"/>
              </p:ext>
            </p:extLst>
          </p:nvPr>
        </p:nvGraphicFramePr>
        <p:xfrm>
          <a:off x="304800" y="1234440"/>
          <a:ext cx="8275320" cy="4526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787F8227-7E3E-4F1B-9F99-A6C01D826E44}"/>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851380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II. İRADE AÇIKLAMASI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539978"/>
          </a:xfrm>
          <a:prstGeom prst="rect">
            <a:avLst/>
          </a:prstGeom>
        </p:spPr>
        <p:txBody>
          <a:bodyPr wrap="square">
            <a:spAutoFit/>
          </a:bodyPr>
          <a:lstStyle/>
          <a:p>
            <a:pPr marL="457200" lvl="0" indent="-457200">
              <a:buAutoNum type="arabicPeriod" startAt="3"/>
            </a:pPr>
            <a:r>
              <a:rPr lang="tr-TR" sz="2400" b="1" dirty="0">
                <a:solidFill>
                  <a:schemeClr val="accent5"/>
                </a:solidFill>
              </a:rPr>
              <a:t>İrade Açıklamasının Hüküm Ve Sonuç Doğurduğu An</a:t>
            </a:r>
          </a:p>
          <a:p>
            <a:pPr marL="457200" lvl="0" indent="-457200">
              <a:buAutoNum type="alphaLcPeriod"/>
            </a:pPr>
            <a:r>
              <a:rPr lang="tr-TR" sz="2400" dirty="0">
                <a:solidFill>
                  <a:schemeClr val="accent5"/>
                </a:solidFill>
              </a:rPr>
              <a:t>İradenin Açıklandığı Anda Hüküm Ve Sonuç Doğurması</a:t>
            </a:r>
          </a:p>
          <a:p>
            <a:pPr marL="342900" lvl="0" indent="-342900">
              <a:buFont typeface="Arial" panose="020B0604020202020204" pitchFamily="34" charset="0"/>
              <a:buChar char="•"/>
            </a:pPr>
            <a:r>
              <a:rPr lang="tr-TR" dirty="0"/>
              <a:t>İradenin açıklandığı anda, başka bir iradenin katılımına, bu iradenin başkasına ulaşmasına, başkasının bunu öğrenmesine gerek olmaksızın istenilen hüküm ve sonucu doğurması söz konusudur. </a:t>
            </a:r>
            <a:r>
              <a:rPr lang="tr-TR" dirty="0" err="1"/>
              <a:t>Örn</a:t>
            </a:r>
            <a:r>
              <a:rPr lang="tr-TR" dirty="0"/>
              <a:t>: Hazırlar arasında bir sözleşme akdedileceği zaman kabul iradesi açıklandığı anda sözleşmenin kurulması sonucunu doğurur.</a:t>
            </a:r>
          </a:p>
          <a:p>
            <a:pPr marL="457200" lvl="0" indent="-457200">
              <a:buAutoNum type="alphaLcPeriod" startAt="2"/>
            </a:pPr>
            <a:r>
              <a:rPr lang="tr-TR" sz="2400" dirty="0">
                <a:solidFill>
                  <a:schemeClr val="accent5"/>
                </a:solidFill>
              </a:rPr>
              <a:t>İradenin Gönderildiği Anda Hüküm Ve Sonuç Doğurması</a:t>
            </a:r>
          </a:p>
          <a:p>
            <a:pPr marL="285750" lvl="0" indent="-285750">
              <a:buFont typeface="Arial" panose="020B0604020202020204" pitchFamily="34" charset="0"/>
              <a:buChar char="•"/>
            </a:pPr>
            <a:r>
              <a:rPr lang="tr-TR" dirty="0"/>
              <a:t>Burada irade, sahibi tarafından gönderildiği andan itibaren hüküm ve sonuç doğurur. İradenin açıklanması anı değil, muhataba ulaşma anı veya muhatap tarafından öğrenilme anı değil de irade sahibinin iradesini gönderdiği an önem taşımaktadır. TBK 11/</a:t>
            </a:r>
            <a:r>
              <a:rPr lang="tr-TR" dirty="0" err="1"/>
              <a:t>II’ye</a:t>
            </a:r>
            <a:r>
              <a:rPr lang="tr-TR" dirty="0"/>
              <a:t> göre </a:t>
            </a:r>
            <a:r>
              <a:rPr lang="tr-TR" i="1" dirty="0"/>
              <a:t>«Hazır olmayanlar arasında kurulan sözleşmeler kabulün gönderildiği andan başlayarak hüküm doğurur.»</a:t>
            </a:r>
            <a:endParaRPr lang="tr-TR" dirty="0"/>
          </a:p>
          <a:p>
            <a:pPr lvl="0"/>
            <a:endParaRPr lang="tr-TR" sz="2400" dirty="0">
              <a:solidFill>
                <a:schemeClr val="accent5"/>
              </a:solidFill>
            </a:endParaRPr>
          </a:p>
          <a:p>
            <a:pPr lvl="0"/>
            <a:endParaRPr lang="tr-TR" dirty="0"/>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4237400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II. İRADE AÇIKLAMASI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539978"/>
          </a:xfrm>
          <a:prstGeom prst="rect">
            <a:avLst/>
          </a:prstGeom>
        </p:spPr>
        <p:txBody>
          <a:bodyPr wrap="square">
            <a:spAutoFit/>
          </a:bodyPr>
          <a:lstStyle/>
          <a:p>
            <a:pPr marL="457200" lvl="0" indent="-457200">
              <a:buAutoNum type="arabicPeriod" startAt="3"/>
            </a:pPr>
            <a:r>
              <a:rPr lang="tr-TR" sz="2400" b="1" dirty="0">
                <a:solidFill>
                  <a:schemeClr val="accent5"/>
                </a:solidFill>
              </a:rPr>
              <a:t>İrade Açıklamasının Hüküm Ve Sonuç Doğurduğu An</a:t>
            </a:r>
          </a:p>
          <a:p>
            <a:pPr marL="457200" lvl="0" indent="-457200">
              <a:buAutoNum type="alphaLcPeriod" startAt="3"/>
            </a:pPr>
            <a:r>
              <a:rPr lang="tr-TR" sz="2400" dirty="0">
                <a:solidFill>
                  <a:schemeClr val="accent5"/>
                </a:solidFill>
              </a:rPr>
              <a:t>İradenin Ulaştığı Anda Hüküm Ve Sonuç Doğurması</a:t>
            </a:r>
          </a:p>
          <a:p>
            <a:pPr marL="285750" lvl="0" indent="-285750">
              <a:buFont typeface="Arial" panose="020B0604020202020204" pitchFamily="34" charset="0"/>
              <a:buChar char="•"/>
            </a:pPr>
            <a:r>
              <a:rPr lang="tr-TR" dirty="0"/>
              <a:t>Burada varması gereken bir irade açıklaması söz konusudur. Bu irade karşı tarafa varmadığı sürece istenilen hukuki sonucu doğurmaya elverişli değildir. </a:t>
            </a:r>
            <a:r>
              <a:rPr lang="tr-TR" dirty="0" err="1"/>
              <a:t>Örn</a:t>
            </a:r>
            <a:r>
              <a:rPr lang="tr-TR" dirty="0"/>
              <a:t>: sözleşmenin feshedilmesine yönelik irade açıklaması karşı tarafa vardığı andan itibaren hüküm ve sonuç doğurur.</a:t>
            </a:r>
          </a:p>
          <a:p>
            <a:pPr marL="457200" lvl="0" indent="-457200">
              <a:buAutoNum type="alphaLcPeriod" startAt="4"/>
            </a:pPr>
            <a:r>
              <a:rPr lang="tr-TR" sz="2400" dirty="0">
                <a:solidFill>
                  <a:schemeClr val="accent5"/>
                </a:solidFill>
              </a:rPr>
              <a:t>İradenin Öğrenildiği Anda Hüküm Ve Sonuç Doğurması</a:t>
            </a:r>
          </a:p>
          <a:p>
            <a:pPr marL="285750" lvl="0" indent="-285750">
              <a:buFont typeface="Arial" panose="020B0604020202020204" pitchFamily="34" charset="0"/>
              <a:buChar char="•"/>
            </a:pPr>
            <a:r>
              <a:rPr lang="tr-TR" dirty="0"/>
              <a:t>Burada iradenin muhatabına varması hüküm ve sonuç doğurması için yeterli görülmemektedir. İradenin hem varması hem de muhatabın irade açıklamasını öğrenmesi iradenin hüküm ve sonuç doğurması için gereklidir.  </a:t>
            </a:r>
            <a:r>
              <a:rPr lang="tr-TR" dirty="0" err="1"/>
              <a:t>örn</a:t>
            </a:r>
            <a:r>
              <a:rPr lang="tr-TR" dirty="0"/>
              <a:t>,: bir sözleşmenin kurulması için irade açıklamasında bulunmuş olan bir kişi daha sonra önerisinden dönmek istediğinde ve öneri ile dönme iradesi aynı anda öğrenilmiş ise dönmeye ilişkin irade hüküm ve sonuç doğurur. Öneri veren önerisi ile bağlı olmaktan kurtulur.</a:t>
            </a:r>
          </a:p>
          <a:p>
            <a:pPr marL="457200" lvl="0" indent="-457200">
              <a:buAutoNum type="alphaLcPeriod"/>
            </a:pPr>
            <a:endParaRPr lang="tr-TR" sz="2400" dirty="0">
              <a:solidFill>
                <a:schemeClr val="accent5"/>
              </a:solidFill>
            </a:endParaRPr>
          </a:p>
          <a:p>
            <a:pPr lvl="0"/>
            <a:endParaRPr lang="tr-TR" dirty="0"/>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15119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992D41-FC6B-4DA9-9B45-13156AB8A346}"/>
              </a:ext>
            </a:extLst>
          </p:cNvPr>
          <p:cNvSpPr>
            <a:spLocks noGrp="1"/>
          </p:cNvSpPr>
          <p:nvPr>
            <p:ph type="title"/>
          </p:nvPr>
        </p:nvSpPr>
        <p:spPr/>
        <p:txBody>
          <a:bodyPr/>
          <a:lstStyle/>
          <a:p>
            <a:endParaRPr lang="tr-TR"/>
          </a:p>
        </p:txBody>
      </p:sp>
      <p:graphicFrame>
        <p:nvGraphicFramePr>
          <p:cNvPr id="5" name="İçerik Yer Tutucusu 4">
            <a:extLst>
              <a:ext uri="{FF2B5EF4-FFF2-40B4-BE49-F238E27FC236}">
                <a16:creationId xmlns:a16="http://schemas.microsoft.com/office/drawing/2014/main" id="{E5ED659A-D370-4690-90A4-BDECDB3EAF12}"/>
              </a:ext>
            </a:extLst>
          </p:cNvPr>
          <p:cNvGraphicFramePr>
            <a:graphicFrameLocks noGrp="1"/>
          </p:cNvGraphicFramePr>
          <p:nvPr>
            <p:ph idx="1"/>
            <p:extLst>
              <p:ext uri="{D42A27DB-BD31-4B8C-83A1-F6EECF244321}">
                <p14:modId xmlns:p14="http://schemas.microsoft.com/office/powerpoint/2010/main" val="4138626696"/>
              </p:ext>
            </p:extLst>
          </p:nvPr>
        </p:nvGraphicFramePr>
        <p:xfrm>
          <a:off x="0" y="0"/>
          <a:ext cx="9144000" cy="5913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213772C2-6BBA-4DA5-A828-B15EAFB323E1}"/>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47384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960811"/>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2.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HUKUKİ İŞLEMDEN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 İRADE AÇIKLAMASI</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0264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154984"/>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marL="457200" lvl="0" indent="-457200">
              <a:buAutoNum type="arabicPeriod"/>
            </a:pPr>
            <a:r>
              <a:rPr lang="tr-TR" sz="2400" b="1" dirty="0">
                <a:solidFill>
                  <a:srgbClr val="4472C4"/>
                </a:solidFill>
              </a:rPr>
              <a:t>Tanımı</a:t>
            </a:r>
          </a:p>
          <a:p>
            <a:pPr marL="342900" lvl="0" indent="-342900">
              <a:buFont typeface="Arial" panose="020B0604020202020204" pitchFamily="34" charset="0"/>
              <a:buChar char="•"/>
            </a:pPr>
            <a:r>
              <a:rPr lang="tr-TR" dirty="0">
                <a:solidFill>
                  <a:prstClr val="black"/>
                </a:solidFill>
              </a:rPr>
              <a:t>Hukuki işlem: hukuk düzeninin öngördüğü sınırlar içinde hukuki sonuç doğurmaya yönelik irade açıklaması olarak tanımlanabilir. </a:t>
            </a:r>
          </a:p>
          <a:p>
            <a:pPr marL="342900" lvl="0" indent="-342900">
              <a:buFont typeface="Arial" panose="020B0604020202020204" pitchFamily="34" charset="0"/>
              <a:buChar char="•"/>
            </a:pPr>
            <a:r>
              <a:rPr lang="tr-TR" dirty="0">
                <a:solidFill>
                  <a:prstClr val="black"/>
                </a:solidFill>
              </a:rPr>
              <a:t>İrade açıklamasının yönelmiş olduğu hukuki sonuç, bir hakkın veya bir hukuki ilişkinin kurulması, değiştirilmesi, devredilmesi veya ortadan kaldırılması olabilir. </a:t>
            </a:r>
          </a:p>
          <a:p>
            <a:pPr marL="342900" lvl="0" indent="-342900">
              <a:buFont typeface="Arial" panose="020B0604020202020204" pitchFamily="34" charset="0"/>
              <a:buChar char="•"/>
            </a:pPr>
            <a:r>
              <a:rPr lang="tr-TR" dirty="0">
                <a:solidFill>
                  <a:prstClr val="black"/>
                </a:solidFill>
              </a:rPr>
              <a:t>Hukuki işlem, belirli bir hukuki sonucun meydana gelmesine, dolayısıyla belirli bir amacın gerçekleşmesine yönelik bir hukuki fiil türüdür. </a:t>
            </a:r>
            <a:endParaRPr lang="tr-TR" sz="2400" b="1" dirty="0">
              <a:solidFill>
                <a:srgbClr val="4472C4"/>
              </a:solidFill>
            </a:endParaRPr>
          </a:p>
          <a:p>
            <a:pPr lvl="0"/>
            <a:r>
              <a:rPr lang="tr-TR" sz="2400" b="1" dirty="0">
                <a:solidFill>
                  <a:srgbClr val="4472C4"/>
                </a:solidFill>
              </a:rPr>
              <a:t>2. Unsurları</a:t>
            </a:r>
          </a:p>
          <a:p>
            <a:pPr lvl="0"/>
            <a:r>
              <a:rPr lang="tr-TR" sz="2400" b="1" dirty="0">
                <a:solidFill>
                  <a:srgbClr val="4472C4"/>
                </a:solidFill>
              </a:rPr>
              <a:t>a. </a:t>
            </a:r>
            <a:r>
              <a:rPr lang="tr-TR" sz="2400" dirty="0">
                <a:solidFill>
                  <a:srgbClr val="4472C4"/>
                </a:solidFill>
              </a:rPr>
              <a:t>Hukuki İşlemin Kurucu Unsurları</a:t>
            </a:r>
            <a:endParaRPr lang="tr-TR" sz="2400" b="1" dirty="0">
              <a:solidFill>
                <a:srgbClr val="4472C4"/>
              </a:solidFill>
            </a:endParaRPr>
          </a:p>
          <a:p>
            <a:pPr lvl="0"/>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9066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339650"/>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lvl="0"/>
            <a:r>
              <a:rPr lang="tr-TR" sz="2400" b="1" dirty="0">
                <a:solidFill>
                  <a:srgbClr val="4472C4"/>
                </a:solidFill>
              </a:rPr>
              <a:t>2. Unsurları</a:t>
            </a:r>
          </a:p>
          <a:p>
            <a:pPr lvl="0"/>
            <a:r>
              <a:rPr lang="tr-TR" sz="2400" b="1" dirty="0">
                <a:solidFill>
                  <a:srgbClr val="4472C4"/>
                </a:solidFill>
              </a:rPr>
              <a:t>a. </a:t>
            </a:r>
            <a:r>
              <a:rPr lang="tr-TR" sz="2400" dirty="0">
                <a:solidFill>
                  <a:srgbClr val="4472C4"/>
                </a:solidFill>
              </a:rPr>
              <a:t>Hukuki İşlemin Kurucu Unsurları</a:t>
            </a:r>
            <a:endParaRPr lang="tr-TR" sz="2400" b="1" dirty="0">
              <a:solidFill>
                <a:srgbClr val="4472C4"/>
              </a:solidFill>
            </a:endParaRPr>
          </a:p>
          <a:p>
            <a:pPr lvl="0"/>
            <a:r>
              <a:rPr lang="tr-TR" dirty="0" err="1">
                <a:solidFill>
                  <a:schemeClr val="accent5"/>
                </a:solidFill>
              </a:rPr>
              <a:t>aa</a:t>
            </a:r>
            <a:r>
              <a:rPr lang="tr-TR" dirty="0">
                <a:solidFill>
                  <a:schemeClr val="accent5"/>
                </a:solidFill>
              </a:rPr>
              <a:t>. İrade Açıklaması</a:t>
            </a:r>
            <a:endParaRPr lang="tr-TR" dirty="0"/>
          </a:p>
          <a:p>
            <a:pPr marL="285750" lvl="0" indent="-285750">
              <a:buFont typeface="Arial" panose="020B0604020202020204" pitchFamily="34" charset="0"/>
              <a:buChar char="•"/>
            </a:pPr>
            <a:r>
              <a:rPr lang="tr-TR" dirty="0"/>
              <a:t>İrade açıklaması hukuki işlemin temel kurucu unsurudur.</a:t>
            </a:r>
          </a:p>
          <a:p>
            <a:pPr marL="285750" lvl="0" indent="-285750">
              <a:buFont typeface="Arial" panose="020B0604020202020204" pitchFamily="34" charset="0"/>
              <a:buChar char="•"/>
            </a:pPr>
            <a:r>
              <a:rPr lang="tr-TR" dirty="0"/>
              <a:t>İradenin hukuk dünyasında bir sonuç doğurması için dış dünyaya iletilmesi, bildirilmesi gerekmektedir. </a:t>
            </a:r>
          </a:p>
          <a:p>
            <a:pPr marL="285750" lvl="0" indent="-285750">
              <a:buFont typeface="Arial" panose="020B0604020202020204" pitchFamily="34" charset="0"/>
              <a:buChar char="•"/>
            </a:pPr>
            <a:r>
              <a:rPr lang="tr-TR" dirty="0"/>
              <a:t>İrade dış dünyaya ya irade beyanı ile ya da irade faaliyeti ile gerçekleşir.</a:t>
            </a:r>
          </a:p>
          <a:p>
            <a:pPr marL="285750" lvl="0" indent="-285750">
              <a:buFont typeface="Arial" panose="020B0604020202020204" pitchFamily="34" charset="0"/>
              <a:buChar char="•"/>
            </a:pPr>
            <a:r>
              <a:rPr lang="tr-TR" dirty="0"/>
              <a:t>İrade açıklaması hukuki işlemin temeli olmakla birlikte, irade açıklaması ile hukuki işlem kavramları eş anlamlı kavramlar değildir.</a:t>
            </a:r>
          </a:p>
          <a:p>
            <a:pPr marL="285750" lvl="0" indent="-285750">
              <a:buFont typeface="Arial" panose="020B0604020202020204" pitchFamily="34" charset="0"/>
              <a:buChar char="•"/>
            </a:pPr>
            <a:r>
              <a:rPr lang="tr-TR" dirty="0"/>
              <a:t>Ancak bazı durumlarda başka bir unsura gerek kalmadan irade açıklaması hukuki işlemin kurulması için yeterli olmaktadır. örneğin: fesih veya dönmede durum böyledir.</a:t>
            </a:r>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663464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170646"/>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lvl="0"/>
            <a:r>
              <a:rPr lang="tr-TR" sz="2400" b="1" dirty="0">
                <a:solidFill>
                  <a:srgbClr val="4472C4"/>
                </a:solidFill>
              </a:rPr>
              <a:t>2. Unsurları</a:t>
            </a:r>
          </a:p>
          <a:p>
            <a:pPr lvl="0"/>
            <a:r>
              <a:rPr lang="tr-TR" sz="2400" b="1" dirty="0">
                <a:solidFill>
                  <a:srgbClr val="4472C4"/>
                </a:solidFill>
              </a:rPr>
              <a:t>a. </a:t>
            </a:r>
            <a:r>
              <a:rPr lang="tr-TR" sz="2400" dirty="0">
                <a:solidFill>
                  <a:srgbClr val="4472C4"/>
                </a:solidFill>
              </a:rPr>
              <a:t>Hukuki İşlemin Kurucu Unsurları</a:t>
            </a:r>
            <a:endParaRPr lang="tr-TR" sz="2400" b="1" dirty="0">
              <a:solidFill>
                <a:srgbClr val="4472C4"/>
              </a:solidFill>
            </a:endParaRPr>
          </a:p>
          <a:p>
            <a:pPr lvl="0"/>
            <a:r>
              <a:rPr lang="tr-TR" dirty="0" err="1">
                <a:solidFill>
                  <a:schemeClr val="accent5"/>
                </a:solidFill>
              </a:rPr>
              <a:t>bb</a:t>
            </a:r>
            <a:r>
              <a:rPr lang="tr-TR" dirty="0">
                <a:solidFill>
                  <a:schemeClr val="accent5"/>
                </a:solidFill>
              </a:rPr>
              <a:t>. İrade Açıklamasına Eklenmesi Gereken Diğer Kurucu Unsurlar</a:t>
            </a:r>
            <a:endParaRPr lang="tr-TR" dirty="0"/>
          </a:p>
          <a:p>
            <a:pPr marL="285750" lvl="0" indent="-285750">
              <a:buFont typeface="Arial" panose="020B0604020202020204" pitchFamily="34" charset="0"/>
              <a:buChar char="•"/>
            </a:pPr>
            <a:r>
              <a:rPr lang="tr-TR" dirty="0"/>
              <a:t>Bazı hukuki işlemlerin meydana gelmesi için, irade açıklaması tek başına yeterli değildir. Bazı hallerde açıklanan bu iradeye başka kurucu unsurların eklenmesi gerekir. </a:t>
            </a:r>
          </a:p>
          <a:p>
            <a:pPr marL="285750" lvl="0" indent="-285750">
              <a:buFont typeface="Arial" panose="020B0604020202020204" pitchFamily="34" charset="0"/>
              <a:buChar char="•"/>
            </a:pPr>
            <a:r>
              <a:rPr lang="tr-TR" dirty="0"/>
              <a:t>Örneğin: sözleşmenin kurulmasında, öneri şeklindeki irade açıklamasının hukuki sonuç doğurabilmesi için önerinin muhatabı olan tarafın öneriyi kabul etmesi şartına bağlıdır. </a:t>
            </a:r>
          </a:p>
          <a:p>
            <a:pPr marL="285750" lvl="0" indent="-285750">
              <a:buFont typeface="Arial" panose="020B0604020202020204" pitchFamily="34" charset="0"/>
              <a:buChar char="•"/>
            </a:pPr>
            <a:r>
              <a:rPr lang="tr-TR" dirty="0"/>
              <a:t>İrade açıklamasına eklenmesi gereken kurucu unsur, bazen resmi bir fiil de olabilir. örneğin: taşınmaz mülkiyetini geçirme işlemi iki unsurdan oluşmaktadır. Bunlardan birincisi taşınmaz malikinin tescil talebi, ikincisi ise tapu memurunun bu talebi, tapu siciline tescil etmesidir. Burada ikinci unsur hukuki işlemi doğuran resmi bir fiile örnektir. </a:t>
            </a:r>
          </a:p>
          <a:p>
            <a:pPr marL="285750" lvl="0" indent="-285750">
              <a:buFont typeface="Arial" panose="020B0604020202020204" pitchFamily="34" charset="0"/>
              <a:buChar char="•"/>
            </a:pPr>
            <a:r>
              <a:rPr lang="tr-TR" dirty="0"/>
              <a:t>Hukuki işlemin kurucu unsuru olan irade açıklamasına bazen resmi bir makamın katılması gerekli olabilir. örneğin: evlendirme sözleşmesinin kurulabilmesi için resmi memur önünde yapılması şarttır. (TMK </a:t>
            </a:r>
            <a:r>
              <a:rPr lang="tr-TR" dirty="0" err="1"/>
              <a:t>md.</a:t>
            </a:r>
            <a:r>
              <a:rPr lang="tr-TR" dirty="0"/>
              <a:t> 141-142)</a:t>
            </a:r>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1122375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062651"/>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lvl="0"/>
            <a:r>
              <a:rPr lang="tr-TR" sz="2400" b="1" dirty="0">
                <a:solidFill>
                  <a:srgbClr val="4472C4"/>
                </a:solidFill>
              </a:rPr>
              <a:t>2. Unsurları</a:t>
            </a:r>
          </a:p>
          <a:p>
            <a:pPr lvl="0"/>
            <a:r>
              <a:rPr lang="tr-TR" sz="2400" b="1" dirty="0">
                <a:solidFill>
                  <a:srgbClr val="4472C4"/>
                </a:solidFill>
              </a:rPr>
              <a:t>b. </a:t>
            </a:r>
            <a:r>
              <a:rPr lang="tr-TR" sz="2400" dirty="0">
                <a:solidFill>
                  <a:srgbClr val="4472C4"/>
                </a:solidFill>
              </a:rPr>
              <a:t>Hukuki İşlemin Geçerlilik Unsurları</a:t>
            </a:r>
            <a:endParaRPr lang="tr-TR" sz="2400" b="1" dirty="0">
              <a:solidFill>
                <a:srgbClr val="4472C4"/>
              </a:solidFill>
            </a:endParaRPr>
          </a:p>
          <a:p>
            <a:pPr lvl="0"/>
            <a:endParaRPr lang="tr-TR" dirty="0"/>
          </a:p>
          <a:p>
            <a:pPr marL="285750" lvl="0" indent="-285750">
              <a:buFont typeface="Arial" panose="020B0604020202020204" pitchFamily="34" charset="0"/>
              <a:buChar char="•"/>
            </a:pPr>
            <a:r>
              <a:rPr lang="tr-TR" dirty="0"/>
              <a:t>Geçerlilik unsurları bir hukuki işlemin geçerli olarak kurulabilmesini sağlar.</a:t>
            </a:r>
          </a:p>
          <a:p>
            <a:pPr marL="285750" lvl="0" indent="-285750">
              <a:buFont typeface="Arial" panose="020B0604020202020204" pitchFamily="34" charset="0"/>
              <a:buChar char="•"/>
            </a:pPr>
            <a:r>
              <a:rPr lang="tr-TR" dirty="0"/>
              <a:t>Hukuk düzeninin onaylamadığı bir hukuki işlem, hukuk dünyasında geçerli sonuçlar doğuramaz. Bu tür işlemler kural olarak kesin hükümsüzlük yaptırımına tabi olur. (TBK </a:t>
            </a:r>
            <a:r>
              <a:rPr lang="tr-TR" dirty="0" err="1"/>
              <a:t>md.</a:t>
            </a:r>
            <a:r>
              <a:rPr lang="tr-TR" dirty="0"/>
              <a:t> 27)</a:t>
            </a:r>
          </a:p>
          <a:p>
            <a:pPr marL="285750" lvl="0" indent="-285750">
              <a:buFont typeface="Arial" panose="020B0604020202020204" pitchFamily="34" charset="0"/>
              <a:buChar char="•"/>
            </a:pPr>
            <a:r>
              <a:rPr lang="tr-TR" dirty="0"/>
              <a:t>Hukuki işlemin hukuk düzenine uygunluğundan amaç, hukuka ve </a:t>
            </a:r>
            <a:r>
              <a:rPr lang="tr-TR" dirty="0" err="1"/>
              <a:t>aklaka</a:t>
            </a:r>
            <a:r>
              <a:rPr lang="tr-TR" dirty="0"/>
              <a:t> uygunluktur. </a:t>
            </a:r>
          </a:p>
          <a:p>
            <a:pPr marL="285750" lvl="0" indent="-285750">
              <a:buFont typeface="Arial" panose="020B0604020202020204" pitchFamily="34" charset="0"/>
              <a:buChar char="•"/>
            </a:pPr>
            <a:r>
              <a:rPr lang="tr-TR" dirty="0"/>
              <a:t>Bunun yanında fiil ehliyeti, şekil koşulları, işlemin içeriğinin mümkün olması gibi unsurlar hukuki işlemin geçerlilik unsurlarındandır.</a:t>
            </a:r>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140513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724644"/>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TANIMII, UNSURLARI VE SONUÇLARI</a:t>
            </a:r>
          </a:p>
          <a:p>
            <a:pPr lvl="0"/>
            <a:r>
              <a:rPr lang="tr-TR" sz="2400" b="1" dirty="0">
                <a:solidFill>
                  <a:srgbClr val="4472C4"/>
                </a:solidFill>
              </a:rPr>
              <a:t>2. Unsurları</a:t>
            </a:r>
          </a:p>
          <a:p>
            <a:pPr lvl="0"/>
            <a:r>
              <a:rPr lang="tr-TR" sz="2400" b="1" dirty="0">
                <a:solidFill>
                  <a:srgbClr val="4472C4"/>
                </a:solidFill>
              </a:rPr>
              <a:t>c. </a:t>
            </a:r>
            <a:r>
              <a:rPr lang="tr-TR" sz="2400" dirty="0">
                <a:solidFill>
                  <a:srgbClr val="4472C4"/>
                </a:solidFill>
              </a:rPr>
              <a:t>Hukuki İşlemin Etkinlik Unsurları</a:t>
            </a:r>
            <a:endParaRPr lang="tr-TR" sz="2400" b="1" dirty="0">
              <a:solidFill>
                <a:srgbClr val="4472C4"/>
              </a:solidFill>
            </a:endParaRPr>
          </a:p>
          <a:p>
            <a:pPr lvl="0"/>
            <a:endParaRPr lang="tr-TR" dirty="0"/>
          </a:p>
          <a:p>
            <a:pPr marL="285750" lvl="0" indent="-285750">
              <a:buFont typeface="Arial" panose="020B0604020202020204" pitchFamily="34" charset="0"/>
              <a:buChar char="•"/>
            </a:pPr>
            <a:r>
              <a:rPr lang="tr-TR" dirty="0"/>
              <a:t>Etkinlik unsurları hukuki işlemin kurucu unsurları olmasa da, hukuki işlem, bu unsurlar yoksa da meydana gelmekle birlikte istenilen sonuçları doğuramaz.</a:t>
            </a:r>
          </a:p>
          <a:p>
            <a:pPr marL="285750" lvl="0" indent="-285750">
              <a:buFont typeface="Arial" panose="020B0604020202020204" pitchFamily="34" charset="0"/>
              <a:buChar char="•"/>
            </a:pPr>
            <a:r>
              <a:rPr lang="tr-TR" dirty="0"/>
              <a:t>Kanuni temsilcinin izin vermesi, </a:t>
            </a:r>
            <a:r>
              <a:rPr lang="tr-TR" dirty="0" err="1"/>
              <a:t>vasiyetçinin</a:t>
            </a:r>
            <a:r>
              <a:rPr lang="tr-TR" dirty="0"/>
              <a:t> ölmesi vb. bu tür unsurlara örnektir.</a:t>
            </a:r>
          </a:p>
          <a:p>
            <a:pPr marL="285750" lvl="0" indent="-285750">
              <a:buFont typeface="Arial" panose="020B0604020202020204" pitchFamily="34" charset="0"/>
              <a:buChar char="•"/>
            </a:pPr>
            <a:r>
              <a:rPr lang="tr-TR" dirty="0"/>
              <a:t>Taraflar dilerlerse bir hukuki işlemin hüküm ve sonuç doğurmasını gelecekteki belirsiz bir olayın gerçekleşmesi koşuluna bağlı kılabilirler. Bu durumda bu geciktirici şartın gerçekleşmesi hukuki işlemin hüküm ve sonuç doğurmasının (etkinliğinin) bir şartıdır.</a:t>
            </a:r>
          </a:p>
          <a:p>
            <a:pPr marL="285750" lvl="0" indent="-285750">
              <a:buFont typeface="Arial" panose="020B0604020202020204" pitchFamily="34" charset="0"/>
              <a:buChar char="•"/>
            </a:pPr>
            <a:r>
              <a:rPr lang="tr-TR" dirty="0"/>
              <a:t>Kurucu unsur mevcut olmayınca, hukuki işlem meydana gelmeyeceği, geçerlilik unsuru olmayınca hukuki işlem geçerli sonuç doğurmayacağı, etkinlik unsuru olmayınca hukuki işlem geçerli olarak kurulmuş olsa bile istenilen sonucu doğurmayacağı için bir unsurun kurucu unsur mu, geçerlilik unsuru mu yoksa etkinlik unsurumu olduğunun pratikte bir yararı yoktur. Bu ayrım teorik açıdan önem taşımaktadır.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endParaRPr lang="tr-TR" dirty="0"/>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1418562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616648"/>
          </a:xfrm>
          <a:prstGeom prst="rect">
            <a:avLst/>
          </a:prstGeom>
        </p:spPr>
        <p:txBody>
          <a:bodyPr wrap="square">
            <a:spAutoFit/>
          </a:bodyPr>
          <a:lstStyle/>
          <a:p>
            <a:pPr marL="457200" lvl="0" indent="-457200">
              <a:buAutoNum type="alphaUcPeriod"/>
            </a:pPr>
            <a:r>
              <a:rPr lang="tr-TR" sz="2400" b="1" dirty="0">
                <a:solidFill>
                  <a:srgbClr val="4472C4"/>
                </a:solidFill>
              </a:rPr>
              <a:t>HUKUKİ İŞLEMİN TANIMI, UNSURLARI, TÜRLERİ VE SONUÇLARI</a:t>
            </a:r>
          </a:p>
          <a:p>
            <a:pPr marL="457200" lvl="0" indent="-457200">
              <a:buAutoNum type="arabicPeriod" startAt="3"/>
            </a:pPr>
            <a:r>
              <a:rPr lang="tr-TR" sz="2400" b="1" dirty="0">
                <a:solidFill>
                  <a:srgbClr val="4472C4"/>
                </a:solidFill>
              </a:rPr>
              <a:t>Hukuki İşlem Türleri</a:t>
            </a:r>
          </a:p>
          <a:p>
            <a:pPr marL="457200" lvl="0" indent="-457200">
              <a:buAutoNum type="alphaLcPeriod"/>
            </a:pPr>
            <a:r>
              <a:rPr lang="tr-TR" sz="2400" dirty="0">
                <a:solidFill>
                  <a:srgbClr val="4472C4"/>
                </a:solidFill>
              </a:rPr>
              <a:t>Taraf Sayısı Bakımından</a:t>
            </a:r>
          </a:p>
          <a:p>
            <a:pPr lvl="0"/>
            <a:r>
              <a:rPr lang="tr-TR" b="1" dirty="0" err="1">
                <a:solidFill>
                  <a:srgbClr val="4472C4"/>
                </a:solidFill>
              </a:rPr>
              <a:t>aa</a:t>
            </a:r>
            <a:r>
              <a:rPr lang="tr-TR" b="1" dirty="0">
                <a:solidFill>
                  <a:srgbClr val="4472C4"/>
                </a:solidFill>
              </a:rPr>
              <a:t>. Tek Taraflı Hukuki İşlemler</a:t>
            </a:r>
          </a:p>
          <a:p>
            <a:pPr marL="285750" lvl="0" indent="-285750">
              <a:buFont typeface="Arial" panose="020B0604020202020204" pitchFamily="34" charset="0"/>
              <a:buChar char="•"/>
            </a:pPr>
            <a:r>
              <a:rPr lang="tr-TR" dirty="0"/>
              <a:t>Tek Taraflı Hukuki İşlemlerde istenilen hukuki sonucun doğması için bir tek kişinin bulunması ve bu kişinin iradesini açıklaması yeterlidir. </a:t>
            </a:r>
            <a:r>
              <a:rPr lang="tr-TR" dirty="0" err="1"/>
              <a:t>Örn</a:t>
            </a:r>
            <a:r>
              <a:rPr lang="tr-TR" dirty="0"/>
              <a:t>: vasiyet tek taraflı bir hukuki işlemdir.</a:t>
            </a:r>
          </a:p>
          <a:p>
            <a:pPr lvl="0"/>
            <a:r>
              <a:rPr lang="tr-TR" b="1" dirty="0" err="1">
                <a:solidFill>
                  <a:schemeClr val="accent5"/>
                </a:solidFill>
              </a:rPr>
              <a:t>bb</a:t>
            </a:r>
            <a:r>
              <a:rPr lang="tr-TR" b="1" dirty="0">
                <a:solidFill>
                  <a:schemeClr val="accent5"/>
                </a:solidFill>
              </a:rPr>
              <a:t>. İki veya Çok Taraflı Hukuki İşlemler</a:t>
            </a:r>
          </a:p>
          <a:p>
            <a:pPr marL="285750" lvl="0" indent="-285750">
              <a:buFont typeface="Arial" panose="020B0604020202020204" pitchFamily="34" charset="0"/>
              <a:buChar char="•"/>
            </a:pPr>
            <a:r>
              <a:rPr lang="tr-TR" dirty="0"/>
              <a:t>İstenilen hukuki sonucun doğabilmesi için, açıklanan iradeye başka iradenin katılmasını gerektiren hukuki işlemler iki taraflı hukuki işlemlerdir. </a:t>
            </a:r>
            <a:r>
              <a:rPr lang="tr-TR" dirty="0" err="1"/>
              <a:t>Örn</a:t>
            </a:r>
            <a:r>
              <a:rPr lang="tr-TR" dirty="0"/>
              <a:t>: sözleşmeler iki taraflı hukuki işlemlerdir. </a:t>
            </a:r>
          </a:p>
          <a:p>
            <a:pPr marL="285750" lvl="0" indent="-285750">
              <a:buFont typeface="Arial" panose="020B0604020202020204" pitchFamily="34" charset="0"/>
              <a:buChar char="•"/>
            </a:pPr>
            <a:r>
              <a:rPr lang="tr-TR" dirty="0"/>
              <a:t>Çok taraflı hukuki işlemler ise hukuki sonucun doğması için birden çok kişinin iradelerinin tamamının aynı yönde ve aynı sonuca yönelik olmasını gerektiren hukuki işlemlerdir. </a:t>
            </a:r>
            <a:r>
              <a:rPr lang="tr-TR" dirty="0" err="1"/>
              <a:t>Örn</a:t>
            </a:r>
            <a:r>
              <a:rPr lang="tr-TR" dirty="0"/>
              <a:t>: kararlar çok taraflı hukuki işlemlerdir.</a:t>
            </a:r>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3912629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I. HUKUKİ İŞLEMDEN DOĞAN BORÇ İLİŞKİLERİ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262979"/>
          </a:xfrm>
          <a:prstGeom prst="rect">
            <a:avLst/>
          </a:prstGeom>
        </p:spPr>
        <p:txBody>
          <a:bodyPr wrap="square">
            <a:spAutoFit/>
          </a:bodyPr>
          <a:lstStyle/>
          <a:p>
            <a:pPr marL="457200" lvl="0" indent="-457200">
              <a:buAutoNum type="alphaLcPeriod" startAt="2"/>
            </a:pPr>
            <a:r>
              <a:rPr lang="tr-TR" sz="2400" dirty="0">
                <a:solidFill>
                  <a:srgbClr val="4472C4"/>
                </a:solidFill>
              </a:rPr>
              <a:t>Malvarlığına Etkileri Bakımından</a:t>
            </a:r>
          </a:p>
          <a:p>
            <a:pPr lvl="0"/>
            <a:r>
              <a:rPr lang="tr-TR" b="1" dirty="0" err="1">
                <a:solidFill>
                  <a:srgbClr val="4472C4"/>
                </a:solidFill>
              </a:rPr>
              <a:t>aa</a:t>
            </a:r>
            <a:r>
              <a:rPr lang="tr-TR" b="1" dirty="0">
                <a:solidFill>
                  <a:srgbClr val="4472C4"/>
                </a:solidFill>
              </a:rPr>
              <a:t>. Taahhüt İşlemleri</a:t>
            </a:r>
          </a:p>
          <a:p>
            <a:pPr marL="285750" lvl="0" indent="-285750">
              <a:buFont typeface="Arial" panose="020B0604020202020204" pitchFamily="34" charset="0"/>
              <a:buChar char="•"/>
            </a:pPr>
            <a:r>
              <a:rPr lang="tr-TR" dirty="0"/>
              <a:t>Bu işlemler malvarlığını doğrudan doğruya etkilemeyen, mal varlığında sarfa yol açmayan, malvarlığının aktifini değil, pasifini etkileyen işlemlerdir. </a:t>
            </a:r>
          </a:p>
          <a:p>
            <a:pPr marL="285750" lvl="0" indent="-285750">
              <a:buFont typeface="Arial" panose="020B0604020202020204" pitchFamily="34" charset="0"/>
              <a:buChar char="•"/>
            </a:pPr>
            <a:r>
              <a:rPr lang="tr-TR" dirty="0"/>
              <a:t>Kişi malvarlığının aktifinde etkisini gösteren bir işlem yapmamakta, malvarlığının aktifini azaltma taahhüdünde bulunmakta, yani malvarlığını borç altına sokmaktadır. </a:t>
            </a:r>
            <a:r>
              <a:rPr lang="tr-TR" dirty="0" err="1"/>
              <a:t>Örn</a:t>
            </a:r>
            <a:r>
              <a:rPr lang="tr-TR" dirty="0"/>
              <a:t>: satım, bağış, trampa sözleşmeleri mülkiyetin devrini amaçlayan sözleşmelerdir. Bu sözleşmeler yapıldığı anda mülkiyet devredilmiş olmaz. Ancak kişi bu sözleşmeyi ifa borcu altına girer. </a:t>
            </a:r>
          </a:p>
          <a:p>
            <a:pPr lvl="0"/>
            <a:r>
              <a:rPr lang="tr-TR" b="1" dirty="0" err="1">
                <a:solidFill>
                  <a:schemeClr val="accent5"/>
                </a:solidFill>
              </a:rPr>
              <a:t>bb</a:t>
            </a:r>
            <a:r>
              <a:rPr lang="tr-TR" b="1" dirty="0">
                <a:solidFill>
                  <a:schemeClr val="accent5"/>
                </a:solidFill>
              </a:rPr>
              <a:t>. Tasarruf İşlemleri</a:t>
            </a:r>
          </a:p>
          <a:p>
            <a:pPr marL="285750" lvl="0" indent="-285750">
              <a:buFont typeface="Arial" panose="020B0604020202020204" pitchFamily="34" charset="0"/>
              <a:buChar char="•"/>
            </a:pPr>
            <a:r>
              <a:rPr lang="tr-TR" dirty="0"/>
              <a:t>Bu işlemler malvarlığını doğrudan doğruya etkileyen hukuki işlemlerdir.</a:t>
            </a:r>
          </a:p>
          <a:p>
            <a:pPr marL="285750" lvl="0" indent="-285750">
              <a:buFont typeface="Arial" panose="020B0604020202020204" pitchFamily="34" charset="0"/>
              <a:buChar char="•"/>
            </a:pPr>
            <a:r>
              <a:rPr lang="tr-TR" dirty="0"/>
              <a:t>Taahhüt işlemi ve tasarruf işlemi ayrımı mülkiyetin devrini amaçlayan sözleşmeler açısından önem taşımaktadır.</a:t>
            </a:r>
          </a:p>
          <a:p>
            <a:pPr marL="285750" lvl="0" indent="-285750">
              <a:buFont typeface="Arial" panose="020B0604020202020204" pitchFamily="34" charset="0"/>
              <a:buChar char="•"/>
            </a:pPr>
            <a:r>
              <a:rPr lang="tr-TR" dirty="0"/>
              <a:t>Bu ayrımda sözleşmenin akdedilmesi taahhüt işlemi, sözleşme konusu şeyin mülkiyetinin devredilmesi tasarruf işlemidir. </a:t>
            </a:r>
          </a:p>
          <a:p>
            <a:pPr marL="285750" lvl="0" indent="-285750">
              <a:buFont typeface="Arial" panose="020B0604020202020204" pitchFamily="34" charset="0"/>
              <a:buChar char="•"/>
            </a:pPr>
            <a:r>
              <a:rPr lang="tr-TR" dirty="0"/>
              <a:t>Bu işlemlerin aynı anda yapılması mümkün olabileceği gibi, araya bir zaman aralığının girmesi de mümkündür.</a:t>
            </a:r>
          </a:p>
          <a:p>
            <a:pPr lvl="0"/>
            <a:endParaRPr lang="tr-TR" sz="2400" b="1" dirty="0">
              <a:solidFill>
                <a:srgbClr val="4472C4"/>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5547901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13245</TotalTime>
  <Words>1851</Words>
  <Application>Microsoft Office PowerPoint</Application>
  <PresentationFormat>Ekran Gösterisi (4:3)</PresentationFormat>
  <Paragraphs>161</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18</vt:i4>
      </vt:variant>
    </vt:vector>
  </HeadingPairs>
  <TitlesOfParts>
    <vt:vector size="24" baseType="lpstr">
      <vt:lpstr>Arial</vt:lpstr>
      <vt:lpstr>Calibri</vt:lpstr>
      <vt:lpstr>Wingdings</vt:lpstr>
      <vt:lpstr>ekonomi</vt:lpstr>
      <vt:lpstr>1_Rics</vt:lpstr>
      <vt:lpstr>h.t.</vt:lpstr>
      <vt:lpstr>PowerPoint Sunusu</vt:lpstr>
      <vt:lpstr>PowerPoint Sunusu</vt:lpstr>
      <vt:lpstr>  I. HUKUKİ İŞLEMDEN DOĞAN BORÇ İLİŞKİLERİ </vt:lpstr>
      <vt:lpstr>  I. HUKUKİ İŞLEMDEN DOĞAN BORÇ İLİŞKİLERİ </vt:lpstr>
      <vt:lpstr>  I. HUKUKİ İŞLEMDEN DOĞAN BORÇ İLİŞKİLERİ </vt:lpstr>
      <vt:lpstr>  I. HUKUKİ İŞLEMDEN DOĞAN BORÇ İLİŞKİLERİ </vt:lpstr>
      <vt:lpstr>  I. HUKUKİ İŞLEMDEN DOĞAN BORÇ İLİŞKİLERİ </vt:lpstr>
      <vt:lpstr>  I. HUKUKİ İŞLEMDEN DOĞAN BORÇ İLİŞKİLERİ </vt:lpstr>
      <vt:lpstr>  I. HUKUKİ İŞLEMDEN DOĞAN BORÇ İLİŞKİLERİ </vt:lpstr>
      <vt:lpstr>  I. HUKUKİ İŞLEMDEN DOĞAN BORÇ İLİŞKİLERİ </vt:lpstr>
      <vt:lpstr>PowerPoint Sunusu</vt:lpstr>
      <vt:lpstr>  I. HUKUKİ İŞLEMDEN DOĞAN BORÇ İLİŞKİLERİ </vt:lpstr>
      <vt:lpstr>  II. İRADE AÇIKLAMASI </vt:lpstr>
      <vt:lpstr>  II. İRADE AÇIKLAMASI </vt:lpstr>
      <vt:lpstr>PowerPoint Sunusu</vt:lpstr>
      <vt:lpstr>  II. İRADE AÇIKLAMASI </vt:lpstr>
      <vt:lpstr>  II. İRADE AÇIKLAMASI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2020-02-24T22:00:09Z</dcterms:modified>
</cp:coreProperties>
</file>