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790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80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17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5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85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59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2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80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3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5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88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C4A63-7BD9-4F41-98FB-CD0EC637152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0633-7578-40A4-9ED6-E719C1AF18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19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</a:t>
            </a:r>
            <a:br>
              <a:rPr lang="tr-TR" dirty="0" smtClean="0"/>
            </a:br>
            <a:r>
              <a:rPr lang="tr-TR" dirty="0" smtClean="0"/>
              <a:t>8.HAFTA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45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96" y="102637"/>
            <a:ext cx="9192208" cy="687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33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993" y="0"/>
            <a:ext cx="9180244" cy="686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7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358" y="0"/>
            <a:ext cx="9198903" cy="688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944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13" y="0"/>
            <a:ext cx="9182877" cy="686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822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Geniş ekran</PresentationFormat>
  <Paragraphs>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MESLEKİ UYGULAMA 2 DERSİ 8.HAFTA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8.HAFTA</dc:title>
  <dc:creator>HP</dc:creator>
  <cp:lastModifiedBy>HP</cp:lastModifiedBy>
  <cp:revision>2</cp:revision>
  <dcterms:created xsi:type="dcterms:W3CDTF">2020-05-09T14:13:52Z</dcterms:created>
  <dcterms:modified xsi:type="dcterms:W3CDTF">2020-05-09T14:16:00Z</dcterms:modified>
</cp:coreProperties>
</file>