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8" r:id="rId5"/>
    <p:sldId id="260" r:id="rId6"/>
    <p:sldId id="269"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73" autoAdjust="0"/>
    <p:restoredTop sz="94660"/>
  </p:normalViewPr>
  <p:slideViewPr>
    <p:cSldViewPr snapToGrid="0">
      <p:cViewPr>
        <p:scale>
          <a:sx n="125" d="100"/>
          <a:sy n="125" d="100"/>
        </p:scale>
        <p:origin x="-9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E416A291-F618-4D26-ADCA-1131F5706C58}" type="datetimeFigureOut">
              <a:rPr lang="tr-TR" smtClean="0"/>
              <a:t>26.06.2018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1238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416A291-F618-4D26-ADCA-1131F5706C58}" type="datetimeFigureOut">
              <a:rPr lang="tr-TR" smtClean="0"/>
              <a:t>26.06.2018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965288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416A291-F618-4D26-ADCA-1131F5706C58}" type="datetimeFigureOut">
              <a:rPr lang="tr-TR" smtClean="0"/>
              <a:t>26.06.2018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3143734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416A291-F618-4D26-ADCA-1131F5706C58}" type="datetimeFigureOut">
              <a:rPr lang="tr-TR" smtClean="0"/>
              <a:t>26.06.2018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2058154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416A291-F618-4D26-ADCA-1131F5706C58}" type="datetimeFigureOut">
              <a:rPr lang="tr-TR" smtClean="0"/>
              <a:t>26.06.2018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4397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416A291-F618-4D26-ADCA-1131F5706C58}" type="datetimeFigureOut">
              <a:rPr lang="tr-TR" smtClean="0"/>
              <a:t>26.06.2018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3356088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416A291-F618-4D26-ADCA-1131F5706C58}" type="datetimeFigureOut">
              <a:rPr lang="tr-TR" smtClean="0"/>
              <a:t>26.06.2018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3602389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416A291-F618-4D26-ADCA-1131F5706C58}" type="datetimeFigureOut">
              <a:rPr lang="tr-TR" smtClean="0"/>
              <a:t>26.06.2018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2676331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416A291-F618-4D26-ADCA-1131F5706C58}" type="datetimeFigureOut">
              <a:rPr lang="tr-TR" smtClean="0"/>
              <a:t>26.06.2018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3833051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416A291-F618-4D26-ADCA-1131F5706C58}" type="datetimeFigureOut">
              <a:rPr lang="tr-TR" smtClean="0"/>
              <a:t>26.06.2018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0A74550-7F1B-4535-8BE2-2B3FA0BADDE0}" type="slidenum">
              <a:rPr lang="tr-TR" smtClean="0"/>
              <a:t>‹#›</a:t>
            </a:fld>
            <a:endParaRPr lang="tr-TR"/>
          </a:p>
        </p:txBody>
      </p:sp>
    </p:spTree>
    <p:extLst>
      <p:ext uri="{BB962C8B-B14F-4D97-AF65-F5344CB8AC3E}">
        <p14:creationId xmlns:p14="http://schemas.microsoft.com/office/powerpoint/2010/main" val="618312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416A291-F618-4D26-ADCA-1131F5706C58}" type="datetimeFigureOut">
              <a:rPr lang="tr-TR" smtClean="0"/>
              <a:t>26.06.2018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4076363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416A291-F618-4D26-ADCA-1131F5706C58}" type="datetimeFigureOut">
              <a:rPr lang="tr-TR" smtClean="0"/>
              <a:t>26.06.2018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0A74550-7F1B-4535-8BE2-2B3FA0BADDE0}"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3198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SİYASET BİLİMİ </a:t>
            </a:r>
            <a:r>
              <a:rPr lang="tr-TR" dirty="0" smtClean="0"/>
              <a:t>II </a:t>
            </a:r>
            <a:endParaRPr lang="tr-TR" dirty="0"/>
          </a:p>
        </p:txBody>
      </p:sp>
      <p:sp>
        <p:nvSpPr>
          <p:cNvPr id="3" name="Alt Başlık 2"/>
          <p:cNvSpPr>
            <a:spLocks noGrp="1"/>
          </p:cNvSpPr>
          <p:nvPr>
            <p:ph type="subTitle" idx="1"/>
          </p:nvPr>
        </p:nvSpPr>
        <p:spPr/>
        <p:txBody>
          <a:bodyPr>
            <a:normAutofit/>
          </a:bodyPr>
          <a:lstStyle/>
          <a:p>
            <a:r>
              <a:rPr lang="tr-TR" sz="4000" dirty="0"/>
              <a:t>1. Hafta: DERSE GENEL BİR BAKIŞ</a:t>
            </a:r>
          </a:p>
        </p:txBody>
      </p:sp>
    </p:spTree>
    <p:extLst>
      <p:ext uri="{BB962C8B-B14F-4D97-AF65-F5344CB8AC3E}">
        <p14:creationId xmlns:p14="http://schemas.microsoft.com/office/powerpoint/2010/main" val="1322618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Dersin Amacı</a:t>
            </a:r>
          </a:p>
        </p:txBody>
      </p:sp>
      <p:sp>
        <p:nvSpPr>
          <p:cNvPr id="3" name="İçerik Yer Tutucusu 2"/>
          <p:cNvSpPr>
            <a:spLocks noGrp="1"/>
          </p:cNvSpPr>
          <p:nvPr>
            <p:ph idx="1"/>
          </p:nvPr>
        </p:nvSpPr>
        <p:spPr/>
        <p:txBody>
          <a:bodyPr/>
          <a:lstStyle/>
          <a:p>
            <a:pPr marL="201168" lvl="1" indent="0">
              <a:buNone/>
            </a:pPr>
            <a:r>
              <a:rPr lang="tr-TR" dirty="0"/>
              <a:t>Bu ders, bir disiplin olarak Siyaset </a:t>
            </a:r>
            <a:r>
              <a:rPr lang="tr-TR" dirty="0" err="1"/>
              <a:t>Bilimi’nin</a:t>
            </a:r>
            <a:r>
              <a:rPr lang="tr-TR" dirty="0"/>
              <a:t> sınırlarını tanıtmayı, diğer sosyal bilim disiplinleriyle ilişkisini anlatmayı hedeflemektedir. Derste, politika, güç, iktidar ve otorite kavramlarının tanıtılması ve bu kavramların iletişim disipliniyle ilişkilerinin açıklanması amaçlanmaktadır. İletişim bilimleri öğrencilerine siyaset bilimi formasyonu kazandırmak üzere tasarlanan bu ders, öğrencilere modern devleti tarihsel ve sosyolojik bir bakış açısıyla değerlendirebilecekleri ve toplum-siyaset ilişkilerini yorumlayarak analiz edebilecekleri temel kavramsal birikimi kazandırmayı hedeflemektedir.</a:t>
            </a:r>
          </a:p>
          <a:p>
            <a:pPr lvl="1"/>
            <a:endParaRPr lang="tr-TR" dirty="0"/>
          </a:p>
        </p:txBody>
      </p:sp>
    </p:spTree>
    <p:extLst>
      <p:ext uri="{BB962C8B-B14F-4D97-AF65-F5344CB8AC3E}">
        <p14:creationId xmlns:p14="http://schemas.microsoft.com/office/powerpoint/2010/main" val="3465498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Dersin Temel Kaynağı</a:t>
            </a:r>
          </a:p>
        </p:txBody>
      </p:sp>
      <p:sp>
        <p:nvSpPr>
          <p:cNvPr id="3" name="İçerik Yer Tutucusu 2"/>
          <p:cNvSpPr>
            <a:spLocks noGrp="1"/>
          </p:cNvSpPr>
          <p:nvPr>
            <p:ph idx="1"/>
          </p:nvPr>
        </p:nvSpPr>
        <p:spPr/>
        <p:txBody>
          <a:bodyPr/>
          <a:lstStyle/>
          <a:p>
            <a:r>
              <a:rPr lang="tr-TR" dirty="0"/>
              <a:t>Derste takip edilecek temel kaynak şudur:</a:t>
            </a:r>
          </a:p>
          <a:p>
            <a:r>
              <a:rPr lang="tr-TR" i="1" dirty="0" smtClean="0">
                <a:solidFill>
                  <a:schemeClr val="accent1">
                    <a:lumMod val="75000"/>
                  </a:schemeClr>
                </a:solidFill>
              </a:rPr>
              <a:t>Siyaset Bilimi: Kavramlar, İdeolojiler, Disiplinler Arası İlişkiler </a:t>
            </a:r>
            <a:r>
              <a:rPr lang="tr-TR" dirty="0" smtClean="0"/>
              <a:t>(der. Gökhan Atılgan &amp; Atilla E. Aytekin), 6. </a:t>
            </a:r>
            <a:r>
              <a:rPr lang="tr-TR" dirty="0"/>
              <a:t>baskı </a:t>
            </a:r>
            <a:r>
              <a:rPr lang="tr-TR" dirty="0" smtClean="0"/>
              <a:t>(İstanbul</a:t>
            </a:r>
            <a:r>
              <a:rPr lang="tr-TR" dirty="0"/>
              <a:t>:</a:t>
            </a:r>
            <a:r>
              <a:rPr lang="tr-TR" dirty="0" smtClean="0"/>
              <a:t> Yordam Kitap, 2017).</a:t>
            </a:r>
            <a:endParaRPr lang="tr-TR" dirty="0"/>
          </a:p>
        </p:txBody>
      </p:sp>
    </p:spTree>
    <p:extLst>
      <p:ext uri="{BB962C8B-B14F-4D97-AF65-F5344CB8AC3E}">
        <p14:creationId xmlns:p14="http://schemas.microsoft.com/office/powerpoint/2010/main" val="3541777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Dersin Planı</a:t>
            </a:r>
          </a:p>
        </p:txBody>
      </p:sp>
      <p:sp>
        <p:nvSpPr>
          <p:cNvPr id="3" name="İçerik Yer Tutucusu 2"/>
          <p:cNvSpPr>
            <a:spLocks noGrp="1"/>
          </p:cNvSpPr>
          <p:nvPr>
            <p:ph idx="1"/>
          </p:nvPr>
        </p:nvSpPr>
        <p:spPr/>
        <p:txBody>
          <a:bodyPr/>
          <a:lstStyle/>
          <a:p>
            <a:r>
              <a:rPr lang="tr-TR" dirty="0"/>
              <a:t>Ders 12 hafta olarak </a:t>
            </a:r>
            <a:r>
              <a:rPr lang="tr-TR" dirty="0" smtClean="0"/>
              <a:t>planlanmıştır.  İlk hafta ideoloji kavramına dair genel bir tartışma yapılacaktır. </a:t>
            </a:r>
            <a:r>
              <a:rPr lang="tr-TR" dirty="0"/>
              <a:t> </a:t>
            </a:r>
            <a:r>
              <a:rPr lang="tr-TR" dirty="0" smtClean="0"/>
              <a:t>Sonraki </a:t>
            </a:r>
            <a:r>
              <a:rPr lang="tr-TR" dirty="0" smtClean="0"/>
              <a:t>her hafta bir siyasal ideolojinin tanıtımına, o ideolojinin düşünsel temelini oluşturan düşünürlerin tanıtılmasına ve o ideoloji içindeki temel tartışma başlıklarının özetlenmesine ayrılmıştır.</a:t>
            </a:r>
            <a:endParaRPr lang="tr-TR" dirty="0"/>
          </a:p>
          <a:p>
            <a:r>
              <a:rPr lang="tr-TR" dirty="0" smtClean="0"/>
              <a:t>Son </a:t>
            </a:r>
            <a:r>
              <a:rPr lang="tr-TR" dirty="0" smtClean="0"/>
              <a:t>hafta dersteki tartışmaların genel bir değerlendirmesi ve tekrarı yapılacaktır.</a:t>
            </a:r>
            <a:endParaRPr lang="tr-TR" dirty="0"/>
          </a:p>
        </p:txBody>
      </p:sp>
    </p:spTree>
    <p:extLst>
      <p:ext uri="{BB962C8B-B14F-4D97-AF65-F5344CB8AC3E}">
        <p14:creationId xmlns:p14="http://schemas.microsoft.com/office/powerpoint/2010/main" val="3035344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Ders konuları</a:t>
            </a:r>
            <a:endParaRPr lang="tr-TR" dirty="0"/>
          </a:p>
        </p:txBody>
      </p:sp>
      <p:sp>
        <p:nvSpPr>
          <p:cNvPr id="3" name="İçerik Yer Tutucusu 2"/>
          <p:cNvSpPr>
            <a:spLocks noGrp="1"/>
          </p:cNvSpPr>
          <p:nvPr>
            <p:ph idx="1"/>
          </p:nvPr>
        </p:nvSpPr>
        <p:spPr/>
        <p:txBody>
          <a:bodyPr/>
          <a:lstStyle/>
          <a:p>
            <a:pPr marL="0" indent="0">
              <a:buNone/>
            </a:pPr>
            <a:r>
              <a:rPr lang="tr-TR" dirty="0" smtClean="0"/>
              <a:t>Ders kapsamında ele alınacak ideolojiler şunlardır:</a:t>
            </a:r>
            <a:endParaRPr lang="tr-TR" dirty="0"/>
          </a:p>
          <a:p>
            <a:pPr>
              <a:buFontTx/>
              <a:buChar char="-"/>
            </a:pPr>
            <a:r>
              <a:rPr lang="tr-TR" dirty="0" smtClean="0"/>
              <a:t>İdeoloji</a:t>
            </a:r>
            <a:endParaRPr lang="tr-TR" dirty="0"/>
          </a:p>
          <a:p>
            <a:pPr>
              <a:buFontTx/>
              <a:buChar char="-"/>
            </a:pPr>
            <a:r>
              <a:rPr lang="tr-TR" dirty="0" smtClean="0"/>
              <a:t>Liberalizm </a:t>
            </a:r>
            <a:endParaRPr lang="tr-TR" dirty="0"/>
          </a:p>
          <a:p>
            <a:pPr>
              <a:buFontTx/>
              <a:buChar char="-"/>
            </a:pPr>
            <a:r>
              <a:rPr lang="tr-TR" dirty="0" smtClean="0"/>
              <a:t>Muhafazakârlık</a:t>
            </a:r>
            <a:endParaRPr lang="tr-TR" dirty="0"/>
          </a:p>
          <a:p>
            <a:pPr>
              <a:buFontTx/>
              <a:buChar char="-"/>
            </a:pPr>
            <a:r>
              <a:rPr lang="tr-TR" dirty="0" smtClean="0"/>
              <a:t>Marksizm </a:t>
            </a:r>
            <a:endParaRPr lang="tr-TR" dirty="0"/>
          </a:p>
          <a:p>
            <a:pPr>
              <a:buFontTx/>
              <a:buChar char="-"/>
            </a:pPr>
            <a:r>
              <a:rPr lang="tr-TR" dirty="0" smtClean="0"/>
              <a:t>Anarşizm</a:t>
            </a:r>
            <a:endParaRPr lang="tr-TR" dirty="0"/>
          </a:p>
          <a:p>
            <a:pPr>
              <a:buFontTx/>
              <a:buChar char="-"/>
            </a:pPr>
            <a:r>
              <a:rPr lang="tr-TR" dirty="0" smtClean="0"/>
              <a:t>Sosyal Demokrasi</a:t>
            </a:r>
          </a:p>
          <a:p>
            <a:pPr>
              <a:buFontTx/>
              <a:buChar char="-"/>
            </a:pPr>
            <a:r>
              <a:rPr lang="tr-TR" dirty="0" smtClean="0"/>
              <a:t>Feminizm</a:t>
            </a:r>
          </a:p>
          <a:p>
            <a:pPr>
              <a:buFontTx/>
              <a:buChar char="-"/>
            </a:pPr>
            <a:r>
              <a:rPr lang="tr-TR" dirty="0" smtClean="0"/>
              <a:t>Milliyetçilik</a:t>
            </a:r>
            <a:endParaRPr lang="tr-TR" dirty="0"/>
          </a:p>
          <a:p>
            <a:endParaRPr lang="tr-TR" dirty="0"/>
          </a:p>
        </p:txBody>
      </p:sp>
    </p:spTree>
    <p:extLst>
      <p:ext uri="{BB962C8B-B14F-4D97-AF65-F5344CB8AC3E}">
        <p14:creationId xmlns:p14="http://schemas.microsoft.com/office/powerpoint/2010/main" val="1522315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konuları</a:t>
            </a:r>
            <a:endParaRPr lang="tr-TR" dirty="0"/>
          </a:p>
        </p:txBody>
      </p:sp>
      <p:sp>
        <p:nvSpPr>
          <p:cNvPr id="3" name="İçerik Yer Tutucusu 2"/>
          <p:cNvSpPr>
            <a:spLocks noGrp="1"/>
          </p:cNvSpPr>
          <p:nvPr>
            <p:ph idx="1"/>
          </p:nvPr>
        </p:nvSpPr>
        <p:spPr/>
        <p:txBody>
          <a:bodyPr/>
          <a:lstStyle/>
          <a:p>
            <a:pPr lvl="1">
              <a:buFont typeface="Calibri" panose="020F0502020204030204" pitchFamily="34" charset="0"/>
              <a:buChar char="-"/>
            </a:pPr>
            <a:r>
              <a:rPr lang="tr-TR" sz="2400" dirty="0" smtClean="0"/>
              <a:t>Faşizm</a:t>
            </a:r>
          </a:p>
          <a:p>
            <a:pPr lvl="1">
              <a:buFont typeface="Calibri" panose="020F0502020204030204" pitchFamily="34" charset="0"/>
              <a:buChar char="-"/>
            </a:pPr>
            <a:r>
              <a:rPr lang="tr-TR" sz="2400" dirty="0" smtClean="0"/>
              <a:t>Yeni Sağ</a:t>
            </a:r>
          </a:p>
          <a:p>
            <a:pPr lvl="1">
              <a:buFont typeface="Calibri" panose="020F0502020204030204" pitchFamily="34" charset="0"/>
              <a:buChar char="-"/>
            </a:pPr>
            <a:r>
              <a:rPr lang="tr-TR" sz="2400" dirty="0" smtClean="0"/>
              <a:t>İslamcılık</a:t>
            </a:r>
          </a:p>
          <a:p>
            <a:pPr lvl="1">
              <a:buFont typeface="Calibri" panose="020F0502020204030204" pitchFamily="34" charset="0"/>
              <a:buChar char="-"/>
            </a:pPr>
            <a:r>
              <a:rPr lang="tr-TR" sz="2400" dirty="0" smtClean="0"/>
              <a:t>Çevrecilik</a:t>
            </a:r>
          </a:p>
          <a:p>
            <a:pPr marL="201168" lvl="1" indent="0">
              <a:buNone/>
            </a:pPr>
            <a:endParaRPr lang="tr-TR" dirty="0"/>
          </a:p>
        </p:txBody>
      </p:sp>
    </p:spTree>
    <p:extLst>
      <p:ext uri="{BB962C8B-B14F-4D97-AF65-F5344CB8AC3E}">
        <p14:creationId xmlns:p14="http://schemas.microsoft.com/office/powerpoint/2010/main" val="4160974042"/>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552</TotalTime>
  <Words>207</Words>
  <Application>Microsoft Office PowerPoint</Application>
  <PresentationFormat>Özel</PresentationFormat>
  <Paragraphs>25</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Geçmişe bakış</vt:lpstr>
      <vt:lpstr>SİYASET BİLİMİ II </vt:lpstr>
      <vt:lpstr>Dersin Amacı</vt:lpstr>
      <vt:lpstr>Dersin Temel Kaynağı</vt:lpstr>
      <vt:lpstr>Dersin Planı</vt:lpstr>
      <vt:lpstr>Ders konuları</vt:lpstr>
      <vt:lpstr>Ders konuları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Siyaset Bilimi I</dc:title>
  <dc:creator>EZGIKAYA</dc:creator>
  <cp:lastModifiedBy>ismail - [2010]</cp:lastModifiedBy>
  <cp:revision>36</cp:revision>
  <dcterms:created xsi:type="dcterms:W3CDTF">2018-02-12T08:58:47Z</dcterms:created>
  <dcterms:modified xsi:type="dcterms:W3CDTF">2018-06-26T12:03:01Z</dcterms:modified>
</cp:coreProperties>
</file>