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r>
              <a:rPr lang="tr-TR" dirty="0" smtClean="0"/>
              <a:t> of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handicrafts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Museuming</a:t>
            </a:r>
            <a:r>
              <a:rPr lang="tr-TR" dirty="0" smtClean="0"/>
              <a:t> (</a:t>
            </a:r>
            <a:r>
              <a:rPr lang="tr-TR" dirty="0" err="1" smtClean="0"/>
              <a:t>collecting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err="1" smtClean="0"/>
              <a:t>Inadequacy</a:t>
            </a:r>
            <a:r>
              <a:rPr lang="tr-TR" dirty="0" smtClean="0"/>
              <a:t> of </a:t>
            </a:r>
            <a:r>
              <a:rPr lang="tr-TR" dirty="0" err="1" smtClean="0"/>
              <a:t>museuming</a:t>
            </a:r>
            <a:r>
              <a:rPr lang="tr-TR" dirty="0" smtClean="0"/>
              <a:t> </a:t>
            </a:r>
            <a:r>
              <a:rPr lang="tr-TR" dirty="0" err="1" smtClean="0"/>
              <a:t>works</a:t>
            </a:r>
            <a:r>
              <a:rPr lang="tr-TR" dirty="0" smtClean="0"/>
              <a:t>, </a:t>
            </a:r>
            <a:r>
              <a:rPr lang="tr-TR" dirty="0" err="1" smtClean="0"/>
              <a:t>lack</a:t>
            </a:r>
            <a:r>
              <a:rPr lang="tr-TR" dirty="0" smtClean="0"/>
              <a:t> of </a:t>
            </a:r>
            <a:r>
              <a:rPr lang="tr-TR" dirty="0" err="1" smtClean="0"/>
              <a:t>knowledge</a:t>
            </a:r>
            <a:r>
              <a:rPr lang="tr-TR" dirty="0" smtClean="0"/>
              <a:t>, </a:t>
            </a:r>
            <a:r>
              <a:rPr lang="tr-TR" dirty="0" err="1" smtClean="0"/>
              <a:t>increase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fond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handicrafts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research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Conducted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ministries</a:t>
            </a:r>
            <a:r>
              <a:rPr lang="tr-TR" dirty="0" smtClean="0"/>
              <a:t>, </a:t>
            </a:r>
            <a:r>
              <a:rPr lang="tr-TR" dirty="0" err="1" smtClean="0"/>
              <a:t>universities</a:t>
            </a:r>
            <a:r>
              <a:rPr lang="tr-TR" dirty="0" smtClean="0"/>
              <a:t>, </a:t>
            </a:r>
            <a:r>
              <a:rPr lang="tr-TR" dirty="0" err="1" smtClean="0"/>
              <a:t>departments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</a:t>
            </a:r>
            <a:r>
              <a:rPr lang="en-US" dirty="0" err="1" smtClean="0"/>
              <a:t>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Master-apprentice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Courses in ateliers and instruction in formal education institutions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marketing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smtClean="0"/>
              <a:t>problem</a:t>
            </a:r>
          </a:p>
          <a:p>
            <a:pPr>
              <a:buNone/>
            </a:pP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</a:t>
            </a:r>
            <a:r>
              <a:rPr lang="tr-TR" dirty="0" err="1" smtClean="0"/>
              <a:t>raw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New </a:t>
            </a:r>
            <a:r>
              <a:rPr lang="tr-TR" dirty="0" err="1" smtClean="0"/>
              <a:t>design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production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Organized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cooeratives</a:t>
            </a:r>
            <a:r>
              <a:rPr lang="tr-TR" dirty="0" smtClean="0"/>
              <a:t>, </a:t>
            </a:r>
            <a:r>
              <a:rPr lang="tr-TR" dirty="0" err="1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government</a:t>
            </a:r>
            <a:r>
              <a:rPr lang="tr-TR" dirty="0" smtClean="0"/>
              <a:t>, </a:t>
            </a:r>
            <a:r>
              <a:rPr lang="tr-TR" dirty="0" err="1" smtClean="0"/>
              <a:t>smal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r>
              <a:rPr lang="tr-TR" dirty="0" smtClean="0"/>
              <a:t> </a:t>
            </a:r>
            <a:r>
              <a:rPr lang="tr-TR" dirty="0" err="1" smtClean="0"/>
              <a:t>enterprises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13.subject</vt:lpstr>
      <vt:lpstr>Slayt 2</vt:lpstr>
      <vt:lpstr> research </vt:lpstr>
      <vt:lpstr> education </vt:lpstr>
      <vt:lpstr> marketing  </vt:lpstr>
      <vt:lpstr> production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</cp:lastModifiedBy>
  <cp:revision>8</cp:revision>
  <dcterms:modified xsi:type="dcterms:W3CDTF">2018-04-30T04:43:50Z</dcterms:modified>
</cp:coreProperties>
</file>