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5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13.</a:t>
            </a:r>
            <a:r>
              <a:rPr lang="tr-TR" dirty="0" err="1" smtClean="0"/>
              <a:t>subject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Present</a:t>
            </a:r>
            <a:r>
              <a:rPr lang="tr-TR" dirty="0" smtClean="0"/>
              <a:t> </a:t>
            </a:r>
            <a:r>
              <a:rPr lang="tr-TR" dirty="0" err="1" smtClean="0"/>
              <a:t>day</a:t>
            </a:r>
            <a:r>
              <a:rPr lang="tr-TR" dirty="0" smtClean="0"/>
              <a:t> of </a:t>
            </a:r>
            <a:r>
              <a:rPr lang="tr-TR" dirty="0" err="1" smtClean="0"/>
              <a:t>Turkish</a:t>
            </a:r>
            <a:r>
              <a:rPr lang="tr-TR" dirty="0" smtClean="0"/>
              <a:t> </a:t>
            </a:r>
            <a:r>
              <a:rPr lang="tr-TR" dirty="0" err="1" smtClean="0"/>
              <a:t>handicrafts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its</a:t>
            </a:r>
            <a:r>
              <a:rPr lang="tr-TR" dirty="0" smtClean="0"/>
              <a:t> </a:t>
            </a:r>
            <a:r>
              <a:rPr lang="tr-TR" dirty="0" err="1" smtClean="0"/>
              <a:t>problems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Museuming</a:t>
            </a:r>
            <a:r>
              <a:rPr lang="tr-TR" dirty="0" smtClean="0"/>
              <a:t> (</a:t>
            </a:r>
            <a:r>
              <a:rPr lang="tr-TR" dirty="0" err="1" smtClean="0"/>
              <a:t>collecting</a:t>
            </a:r>
            <a:r>
              <a:rPr lang="tr-TR" dirty="0" smtClean="0"/>
              <a:t>)</a:t>
            </a:r>
          </a:p>
          <a:p>
            <a:pPr>
              <a:buNone/>
            </a:pPr>
            <a:r>
              <a:rPr lang="tr-TR" dirty="0" err="1" smtClean="0"/>
              <a:t>Inadequacy</a:t>
            </a:r>
            <a:r>
              <a:rPr lang="tr-TR" dirty="0" smtClean="0"/>
              <a:t> of </a:t>
            </a:r>
            <a:r>
              <a:rPr lang="tr-TR" dirty="0" err="1" smtClean="0"/>
              <a:t>museuming</a:t>
            </a:r>
            <a:r>
              <a:rPr lang="tr-TR" dirty="0" smtClean="0"/>
              <a:t> </a:t>
            </a:r>
            <a:r>
              <a:rPr lang="tr-TR" dirty="0" err="1" smtClean="0"/>
              <a:t>works</a:t>
            </a:r>
            <a:r>
              <a:rPr lang="tr-TR" dirty="0" smtClean="0"/>
              <a:t>, </a:t>
            </a:r>
            <a:r>
              <a:rPr lang="tr-TR" dirty="0" err="1" smtClean="0"/>
              <a:t>lack</a:t>
            </a:r>
            <a:r>
              <a:rPr lang="tr-TR" dirty="0" smtClean="0"/>
              <a:t> of </a:t>
            </a:r>
            <a:r>
              <a:rPr lang="tr-TR" dirty="0" err="1" smtClean="0"/>
              <a:t>knowledge</a:t>
            </a:r>
            <a:r>
              <a:rPr lang="tr-TR" dirty="0" smtClean="0"/>
              <a:t>, </a:t>
            </a:r>
            <a:r>
              <a:rPr lang="tr-TR" dirty="0" err="1" smtClean="0"/>
              <a:t>increase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number</a:t>
            </a:r>
            <a:r>
              <a:rPr lang="tr-TR" dirty="0" smtClean="0"/>
              <a:t> of </a:t>
            </a:r>
            <a:r>
              <a:rPr lang="tr-TR" dirty="0" err="1" smtClean="0"/>
              <a:t>people</a:t>
            </a:r>
            <a:r>
              <a:rPr lang="tr-TR" dirty="0" smtClean="0"/>
              <a:t> </a:t>
            </a:r>
            <a:r>
              <a:rPr lang="tr-TR" dirty="0" err="1" smtClean="0"/>
              <a:t>who</a:t>
            </a:r>
            <a:r>
              <a:rPr lang="tr-TR" dirty="0" smtClean="0"/>
              <a:t> </a:t>
            </a:r>
            <a:r>
              <a:rPr lang="tr-TR" dirty="0" err="1" smtClean="0"/>
              <a:t>become</a:t>
            </a:r>
            <a:r>
              <a:rPr lang="tr-TR" dirty="0" smtClean="0"/>
              <a:t> </a:t>
            </a:r>
            <a:r>
              <a:rPr lang="tr-TR" dirty="0" err="1" smtClean="0"/>
              <a:t>fond</a:t>
            </a:r>
            <a:r>
              <a:rPr lang="tr-TR" dirty="0" smtClean="0"/>
              <a:t> </a:t>
            </a:r>
            <a:r>
              <a:rPr lang="tr-TR" dirty="0" smtClean="0"/>
              <a:t>of </a:t>
            </a:r>
            <a:r>
              <a:rPr lang="tr-TR" dirty="0" err="1" smtClean="0"/>
              <a:t>handicrafts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err="1" smtClean="0"/>
              <a:t>research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err="1" smtClean="0"/>
              <a:t>Conducted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ministries</a:t>
            </a:r>
            <a:r>
              <a:rPr lang="tr-TR" dirty="0" smtClean="0"/>
              <a:t>, </a:t>
            </a:r>
            <a:r>
              <a:rPr lang="tr-TR" dirty="0" err="1" smtClean="0"/>
              <a:t>universities</a:t>
            </a:r>
            <a:r>
              <a:rPr lang="tr-TR" dirty="0" smtClean="0"/>
              <a:t>, </a:t>
            </a:r>
            <a:r>
              <a:rPr lang="tr-TR" dirty="0" err="1" smtClean="0"/>
              <a:t>departments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e</a:t>
            </a:r>
            <a:r>
              <a:rPr lang="en-US" dirty="0" err="1" smtClean="0"/>
              <a:t>ducation</a:t>
            </a:r>
            <a:r>
              <a:rPr lang="en-US" dirty="0" smtClean="0"/>
              <a:t/>
            </a:r>
            <a:br>
              <a:rPr lang="en-US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en-US" dirty="0" smtClean="0"/>
              <a:t>Master-apprentice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Courses in ateliers and instruction in formal education institutions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marketing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err="1" smtClean="0"/>
              <a:t>Major</a:t>
            </a:r>
            <a:r>
              <a:rPr lang="tr-TR" dirty="0" smtClean="0"/>
              <a:t> </a:t>
            </a:r>
            <a:r>
              <a:rPr lang="tr-TR" dirty="0" smtClean="0"/>
              <a:t>problem</a:t>
            </a:r>
          </a:p>
          <a:p>
            <a:pPr>
              <a:buNone/>
            </a:pPr>
            <a:r>
              <a:rPr lang="tr-TR" dirty="0" err="1" smtClean="0"/>
              <a:t>Good</a:t>
            </a:r>
            <a:r>
              <a:rPr lang="tr-TR" dirty="0" smtClean="0"/>
              <a:t> </a:t>
            </a:r>
            <a:r>
              <a:rPr lang="tr-TR" dirty="0" err="1" smtClean="0"/>
              <a:t>quality</a:t>
            </a:r>
            <a:r>
              <a:rPr lang="tr-TR" dirty="0" smtClean="0"/>
              <a:t> </a:t>
            </a:r>
            <a:r>
              <a:rPr lang="tr-TR" dirty="0" err="1" smtClean="0"/>
              <a:t>raw</a:t>
            </a:r>
            <a:r>
              <a:rPr lang="tr-TR" dirty="0" smtClean="0"/>
              <a:t> </a:t>
            </a:r>
            <a:r>
              <a:rPr lang="tr-TR" dirty="0" err="1" smtClean="0"/>
              <a:t>materials</a:t>
            </a:r>
            <a:endParaRPr lang="tr-TR" dirty="0" smtClean="0"/>
          </a:p>
          <a:p>
            <a:pPr>
              <a:buNone/>
            </a:pPr>
            <a:r>
              <a:rPr lang="tr-TR" dirty="0" err="1" smtClean="0"/>
              <a:t>Traditional</a:t>
            </a:r>
            <a:r>
              <a:rPr lang="tr-TR" dirty="0" smtClean="0"/>
              <a:t> </a:t>
            </a:r>
            <a:r>
              <a:rPr lang="tr-TR" dirty="0" err="1" smtClean="0"/>
              <a:t>characteristics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New </a:t>
            </a:r>
            <a:r>
              <a:rPr lang="tr-TR" dirty="0" err="1" smtClean="0"/>
              <a:t>design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err="1" smtClean="0"/>
              <a:t>production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err="1" smtClean="0"/>
              <a:t>Organized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cooeratives</a:t>
            </a:r>
            <a:r>
              <a:rPr lang="tr-TR" dirty="0" smtClean="0"/>
              <a:t>, </a:t>
            </a:r>
            <a:r>
              <a:rPr lang="tr-TR" dirty="0" err="1" smtClean="0"/>
              <a:t>local</a:t>
            </a:r>
            <a:r>
              <a:rPr lang="tr-TR" dirty="0" smtClean="0"/>
              <a:t> </a:t>
            </a:r>
            <a:r>
              <a:rPr lang="tr-TR" dirty="0" err="1" smtClean="0"/>
              <a:t>government</a:t>
            </a:r>
            <a:r>
              <a:rPr lang="tr-TR" dirty="0" smtClean="0"/>
              <a:t>, </a:t>
            </a:r>
            <a:r>
              <a:rPr lang="tr-TR" dirty="0" err="1" smtClean="0"/>
              <a:t>smal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large</a:t>
            </a:r>
            <a:r>
              <a:rPr lang="tr-TR" dirty="0" smtClean="0"/>
              <a:t> </a:t>
            </a:r>
            <a:r>
              <a:rPr lang="tr-TR" dirty="0" err="1" smtClean="0"/>
              <a:t>scale</a:t>
            </a:r>
            <a:r>
              <a:rPr lang="tr-TR" dirty="0" smtClean="0"/>
              <a:t> </a:t>
            </a:r>
            <a:r>
              <a:rPr lang="tr-TR" dirty="0" err="1" smtClean="0"/>
              <a:t>enterprises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73</Words>
  <PresentationFormat>Ekran Gösterisi (4:3)</PresentationFormat>
  <Paragraphs>17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13.subject</vt:lpstr>
      <vt:lpstr>Slayt 2</vt:lpstr>
      <vt:lpstr> research </vt:lpstr>
      <vt:lpstr> education </vt:lpstr>
      <vt:lpstr> marketing  </vt:lpstr>
      <vt:lpstr> production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cp:lastModifiedBy>a</cp:lastModifiedBy>
  <cp:revision>8</cp:revision>
  <dcterms:modified xsi:type="dcterms:W3CDTF">2018-04-30T04:43:50Z</dcterms:modified>
</cp:coreProperties>
</file>