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24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E5370-E039-4E4B-81E1-BDB51362F8ED}" type="datetimeFigureOut">
              <a:rPr lang="tr-TR" smtClean="0"/>
              <a:t>12.12.2014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86C87-3BF7-4053-B203-B8F52C190FA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Sekreterlik</a:t>
            </a:r>
            <a:r>
              <a:rPr lang="en-US" b="1" dirty="0"/>
              <a:t> </a:t>
            </a:r>
            <a:r>
              <a:rPr lang="en-US" b="1" dirty="0" err="1"/>
              <a:t>Etik</a:t>
            </a:r>
            <a:r>
              <a:rPr lang="en-US" b="1" dirty="0"/>
              <a:t> </a:t>
            </a:r>
            <a:r>
              <a:rPr lang="en-US" b="1" dirty="0" err="1"/>
              <a:t>İlkeleri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/>
              <a:t>Mesleğini</a:t>
            </a:r>
            <a:r>
              <a:rPr lang="en-US" dirty="0"/>
              <a:t> </a:t>
            </a:r>
            <a:r>
              <a:rPr lang="en-US" dirty="0" err="1"/>
              <a:t>vicdan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onur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uygular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Kişiler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din, </a:t>
            </a:r>
            <a:r>
              <a:rPr lang="en-US" dirty="0" err="1"/>
              <a:t>milliyet</a:t>
            </a:r>
            <a:r>
              <a:rPr lang="en-US" dirty="0"/>
              <a:t>, </a:t>
            </a:r>
            <a:r>
              <a:rPr lang="en-US" dirty="0" err="1"/>
              <a:t>ırk</a:t>
            </a:r>
            <a:r>
              <a:rPr lang="en-US" dirty="0"/>
              <a:t>, </a:t>
            </a:r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düşünce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durum </a:t>
            </a:r>
            <a:r>
              <a:rPr lang="en-US" dirty="0" err="1"/>
              <a:t>ayırımı</a:t>
            </a:r>
            <a:r>
              <a:rPr lang="en-US" dirty="0"/>
              <a:t> </a:t>
            </a:r>
            <a:r>
              <a:rPr lang="en-US" dirty="0" err="1"/>
              <a:t>yapmaz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Sekreterlik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eğitimini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boyunca</a:t>
            </a:r>
            <a:r>
              <a:rPr lang="en-US" dirty="0"/>
              <a:t> </a:t>
            </a:r>
            <a:r>
              <a:rPr lang="en-US" dirty="0" err="1"/>
              <a:t>sürdürür</a:t>
            </a:r>
            <a:r>
              <a:rPr lang="en-US" dirty="0"/>
              <a:t>, </a:t>
            </a:r>
            <a:r>
              <a:rPr lang="en-US" dirty="0" err="1"/>
              <a:t>mesleğin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üyeleri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işbirliği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onları</a:t>
            </a:r>
            <a:r>
              <a:rPr lang="en-US" dirty="0"/>
              <a:t> </a:t>
            </a:r>
            <a:r>
              <a:rPr lang="en-US" dirty="0" err="1"/>
              <a:t>destekler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Yürüttüğü</a:t>
            </a:r>
            <a:r>
              <a:rPr lang="en-US" dirty="0"/>
              <a:t> </a:t>
            </a:r>
            <a:r>
              <a:rPr lang="en-US" dirty="0" err="1"/>
              <a:t>işlerde</a:t>
            </a:r>
            <a:r>
              <a:rPr lang="en-US" dirty="0"/>
              <a:t> </a:t>
            </a:r>
            <a:r>
              <a:rPr lang="en-US" dirty="0" err="1"/>
              <a:t>görevini</a:t>
            </a:r>
            <a:r>
              <a:rPr lang="en-US" dirty="0"/>
              <a:t> </a:t>
            </a:r>
            <a:r>
              <a:rPr lang="en-US" dirty="0" err="1"/>
              <a:t>boşlayarak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kötüye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, </a:t>
            </a:r>
            <a:r>
              <a:rPr lang="en-US" dirty="0" err="1"/>
              <a:t>yöneticisi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 </a:t>
            </a:r>
            <a:r>
              <a:rPr lang="en-US" dirty="0" err="1"/>
              <a:t>zararına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sağlayamaz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Zamanının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yeteneklerinin</a:t>
            </a:r>
            <a:r>
              <a:rPr lang="en-US" dirty="0"/>
              <a:t> </a:t>
            </a:r>
            <a:r>
              <a:rPr lang="en-US" dirty="0" err="1"/>
              <a:t>erişmediği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etmez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makamda</a:t>
            </a:r>
            <a:r>
              <a:rPr lang="en-US" dirty="0"/>
              <a:t> </a:t>
            </a:r>
            <a:r>
              <a:rPr lang="en-US" dirty="0" err="1"/>
              <a:t>çalışan</a:t>
            </a:r>
            <a:r>
              <a:rPr lang="en-US" dirty="0"/>
              <a:t> </a:t>
            </a:r>
            <a:r>
              <a:rPr lang="en-US" dirty="0" err="1"/>
              <a:t>görevlilerle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ilişkilerinde</a:t>
            </a:r>
            <a:r>
              <a:rPr lang="en-US" dirty="0"/>
              <a:t> de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onuruna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ağırbaşlılığına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 smtClean="0"/>
              <a:t>tutum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davranışlarını</a:t>
            </a:r>
            <a:r>
              <a:rPr lang="en-US" dirty="0"/>
              <a:t> </a:t>
            </a:r>
            <a:r>
              <a:rPr lang="en-US" dirty="0" err="1"/>
              <a:t>korur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kuruluşlarınca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sebepler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,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kuruluşunca</a:t>
            </a:r>
            <a:r>
              <a:rPr lang="en-US" dirty="0"/>
              <a:t> </a:t>
            </a:r>
            <a:r>
              <a:rPr lang="en-US" dirty="0" err="1"/>
              <a:t>belirlenir</a:t>
            </a:r>
            <a:r>
              <a:rPr lang="en-US" dirty="0"/>
              <a:t>.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zorunluluğu</a:t>
            </a:r>
            <a:r>
              <a:rPr lang="en-US" dirty="0"/>
              <a:t> </a:t>
            </a:r>
            <a:r>
              <a:rPr lang="en-US" dirty="0" err="1"/>
              <a:t>hizmetin</a:t>
            </a:r>
            <a:r>
              <a:rPr lang="en-US" dirty="0"/>
              <a:t> </a:t>
            </a:r>
            <a:r>
              <a:rPr lang="en-US" dirty="0" err="1"/>
              <a:t>meslekle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konulara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  <a:r>
              <a:rPr lang="en-US" dirty="0" err="1"/>
              <a:t>Seçimle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zorunludur</a:t>
            </a:r>
            <a:r>
              <a:rPr lang="en-US" dirty="0"/>
              <a:t>. </a:t>
            </a:r>
            <a:endParaRPr lang="tr-TR" dirty="0"/>
          </a:p>
          <a:p>
            <a:pPr lvl="0"/>
            <a:r>
              <a:rPr lang="en-US" dirty="0" err="1"/>
              <a:t>Sekreterler</a:t>
            </a:r>
            <a:r>
              <a:rPr lang="en-US" dirty="0"/>
              <a:t> </a:t>
            </a:r>
            <a:r>
              <a:rPr lang="en-US" dirty="0" err="1"/>
              <a:t>Birliğince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olunan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dayanışma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gereklerine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davranır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Mesleğin</a:t>
            </a:r>
            <a:r>
              <a:rPr lang="en-US" dirty="0"/>
              <a:t> </a:t>
            </a:r>
            <a:r>
              <a:rPr lang="en-US" dirty="0" err="1"/>
              <a:t>itibarını</a:t>
            </a:r>
            <a:r>
              <a:rPr lang="en-US" dirty="0"/>
              <a:t> </a:t>
            </a:r>
            <a:r>
              <a:rPr lang="en-US" dirty="0" err="1"/>
              <a:t>zedeleyecek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tutum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davranıştan</a:t>
            </a:r>
            <a:r>
              <a:rPr lang="en-US" dirty="0"/>
              <a:t> </a:t>
            </a:r>
            <a:r>
              <a:rPr lang="en-US" dirty="0" err="1"/>
              <a:t>kaçınır</a:t>
            </a:r>
            <a:r>
              <a:rPr lang="en-US" dirty="0"/>
              <a:t>.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yaşantısında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özen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Çalışmasını</a:t>
            </a:r>
            <a:r>
              <a:rPr lang="en-US" dirty="0"/>
              <a:t> </a:t>
            </a:r>
            <a:r>
              <a:rPr lang="en-US" dirty="0" err="1"/>
              <a:t>halkın</a:t>
            </a:r>
            <a:r>
              <a:rPr lang="en-US" dirty="0"/>
              <a:t> </a:t>
            </a:r>
            <a:r>
              <a:rPr lang="en-US" dirty="0" err="1"/>
              <a:t>mesleğe</a:t>
            </a:r>
            <a:r>
              <a:rPr lang="en-US" dirty="0"/>
              <a:t> </a:t>
            </a:r>
            <a:r>
              <a:rPr lang="en-US" dirty="0" err="1"/>
              <a:t>güvenini</a:t>
            </a:r>
            <a:r>
              <a:rPr lang="en-US" dirty="0"/>
              <a:t> </a:t>
            </a:r>
            <a:r>
              <a:rPr lang="en-US" dirty="0" err="1"/>
              <a:t>sağlayacak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işine</a:t>
            </a:r>
            <a:r>
              <a:rPr lang="en-US" dirty="0"/>
              <a:t>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sadakatle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yürütür</a:t>
            </a:r>
            <a:r>
              <a:rPr lang="en-US" dirty="0"/>
              <a:t>. </a:t>
            </a:r>
            <a:endParaRPr lang="tr-TR" dirty="0"/>
          </a:p>
          <a:p>
            <a:pPr lvl="0"/>
            <a:r>
              <a:rPr lang="en-US" dirty="0"/>
              <a:t>Her </a:t>
            </a:r>
            <a:r>
              <a:rPr lang="en-US" dirty="0" err="1"/>
              <a:t>koşul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,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kurdukları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güvenini</a:t>
            </a:r>
            <a:r>
              <a:rPr lang="en-US" dirty="0"/>
              <a:t> </a:t>
            </a:r>
            <a:r>
              <a:rPr lang="en-US" dirty="0" err="1"/>
              <a:t>kazanacak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davranır</a:t>
            </a:r>
            <a:r>
              <a:rPr lang="en-US" dirty="0"/>
              <a:t>. </a:t>
            </a:r>
            <a:endParaRPr lang="tr-TR" dirty="0"/>
          </a:p>
          <a:p>
            <a:pPr lvl="0"/>
            <a:r>
              <a:rPr lang="en-US" dirty="0" err="1"/>
              <a:t>Mesleklerinin</a:t>
            </a:r>
            <a:r>
              <a:rPr lang="en-US" dirty="0"/>
              <a:t> </a:t>
            </a:r>
            <a:r>
              <a:rPr lang="en-US" dirty="0" err="1"/>
              <a:t>halk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nedeni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yaşamları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davranışlarının</a:t>
            </a:r>
            <a:r>
              <a:rPr lang="en-US" dirty="0"/>
              <a:t> </a:t>
            </a:r>
            <a:r>
              <a:rPr lang="en-US" dirty="0" err="1"/>
              <a:t>mesleğin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değerlendirilmesinde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olacağını</a:t>
            </a:r>
            <a:r>
              <a:rPr lang="en-US" dirty="0"/>
              <a:t> </a:t>
            </a:r>
            <a:r>
              <a:rPr lang="en-US" dirty="0" err="1"/>
              <a:t>daima</a:t>
            </a:r>
            <a:r>
              <a:rPr lang="en-US" dirty="0"/>
              <a:t> </a:t>
            </a:r>
            <a:r>
              <a:rPr lang="en-US" dirty="0" err="1"/>
              <a:t>gözönünde</a:t>
            </a:r>
            <a:r>
              <a:rPr lang="en-US" dirty="0"/>
              <a:t> </a:t>
            </a:r>
            <a:r>
              <a:rPr lang="en-US" dirty="0" err="1"/>
              <a:t>bulundurur</a:t>
            </a:r>
            <a:r>
              <a:rPr lang="en-US" dirty="0"/>
              <a:t>. </a:t>
            </a:r>
            <a:endParaRPr lang="tr-TR" dirty="0"/>
          </a:p>
          <a:p>
            <a:pPr lvl="0"/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onuruna</a:t>
            </a:r>
            <a:r>
              <a:rPr lang="en-US" dirty="0"/>
              <a:t> </a:t>
            </a:r>
            <a:r>
              <a:rPr lang="en-US" dirty="0" err="1"/>
              <a:t>saygı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, </a:t>
            </a:r>
            <a:r>
              <a:rPr lang="en-US" dirty="0" err="1"/>
              <a:t>onu</a:t>
            </a:r>
            <a:r>
              <a:rPr lang="en-US" dirty="0"/>
              <a:t> </a:t>
            </a:r>
            <a:r>
              <a:rPr lang="en-US" dirty="0" err="1"/>
              <a:t>korur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Her </a:t>
            </a:r>
            <a:r>
              <a:rPr lang="en-US" dirty="0" err="1"/>
              <a:t>koşul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,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örgütlerin</a:t>
            </a:r>
            <a:r>
              <a:rPr lang="en-US" dirty="0"/>
              <a:t> </a:t>
            </a:r>
            <a:r>
              <a:rPr lang="en-US" dirty="0" err="1"/>
              <a:t>çıkarları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toplumunda</a:t>
            </a:r>
            <a:r>
              <a:rPr lang="en-US" dirty="0"/>
              <a:t> </a:t>
            </a:r>
            <a:r>
              <a:rPr lang="en-US" dirty="0" err="1"/>
              <a:t>çıkarlarını</a:t>
            </a:r>
            <a:r>
              <a:rPr lang="en-US" dirty="0"/>
              <a:t> </a:t>
            </a:r>
            <a:r>
              <a:rPr lang="en-US" dirty="0" err="1"/>
              <a:t>gözönünde</a:t>
            </a:r>
            <a:r>
              <a:rPr lang="en-US" dirty="0"/>
              <a:t> </a:t>
            </a:r>
            <a:r>
              <a:rPr lang="en-US" dirty="0" err="1"/>
              <a:t>bulundurur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görevlerini</a:t>
            </a:r>
            <a:r>
              <a:rPr lang="en-US" dirty="0"/>
              <a:t> </a:t>
            </a:r>
            <a:r>
              <a:rPr lang="en-US" dirty="0" err="1"/>
              <a:t>dürüstlük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yürütmeye</a:t>
            </a:r>
            <a:r>
              <a:rPr lang="en-US" dirty="0"/>
              <a:t>, </a:t>
            </a:r>
            <a:r>
              <a:rPr lang="en-US" dirty="0" err="1"/>
              <a:t>anlaşmazlık</a:t>
            </a:r>
            <a:r>
              <a:rPr lang="en-US" dirty="0"/>
              <a:t> </a:t>
            </a:r>
            <a:r>
              <a:rPr lang="en-US" dirty="0" err="1"/>
              <a:t>yaratacak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kullanmaktan</a:t>
            </a:r>
            <a:r>
              <a:rPr lang="en-US" dirty="0"/>
              <a:t> </a:t>
            </a:r>
            <a:r>
              <a:rPr lang="en-US" dirty="0" err="1"/>
              <a:t>çekinmeye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geçmiş</a:t>
            </a:r>
            <a:r>
              <a:rPr lang="en-US" dirty="0"/>
              <a:t> </a:t>
            </a:r>
            <a:r>
              <a:rPr lang="en-US" dirty="0" err="1"/>
              <a:t>yöneticilerine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işverenlerine</a:t>
            </a:r>
            <a:r>
              <a:rPr lang="en-US" dirty="0"/>
              <a:t> </a:t>
            </a:r>
            <a:r>
              <a:rPr lang="en-US" dirty="0" err="1"/>
              <a:t>sadakat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dürüstlüğü</a:t>
            </a:r>
            <a:r>
              <a:rPr lang="en-US" dirty="0"/>
              <a:t> </a:t>
            </a:r>
            <a:r>
              <a:rPr lang="en-US" dirty="0" err="1"/>
              <a:t>sürdürmeye</a:t>
            </a:r>
            <a:r>
              <a:rPr lang="en-US" dirty="0"/>
              <a:t> </a:t>
            </a:r>
            <a:r>
              <a:rPr lang="en-US" dirty="0" err="1"/>
              <a:t>çalışır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Ayrıca</a:t>
            </a:r>
            <a:r>
              <a:rPr lang="en-US" dirty="0"/>
              <a:t>; </a:t>
            </a:r>
            <a:endParaRPr lang="tr-TR" dirty="0"/>
          </a:p>
          <a:p>
            <a:pPr lvl="0"/>
            <a:r>
              <a:rPr lang="en-US" dirty="0" err="1"/>
              <a:t>Sekreterlik</a:t>
            </a:r>
            <a:r>
              <a:rPr lang="en-US" dirty="0"/>
              <a:t> </a:t>
            </a:r>
            <a:r>
              <a:rPr lang="en-US" dirty="0" err="1"/>
              <a:t>sırrının</a:t>
            </a:r>
            <a:r>
              <a:rPr lang="en-US" dirty="0"/>
              <a:t> </a:t>
            </a:r>
            <a:r>
              <a:rPr lang="en-US" dirty="0" err="1"/>
              <a:t>tutulması</a:t>
            </a:r>
            <a:r>
              <a:rPr lang="en-US" dirty="0"/>
              <a:t> </a:t>
            </a:r>
            <a:r>
              <a:rPr lang="en-US" dirty="0" err="1"/>
              <a:t>süresizdir</a:t>
            </a:r>
            <a:r>
              <a:rPr lang="en-US" dirty="0"/>
              <a:t>. </a:t>
            </a:r>
            <a:r>
              <a:rPr lang="en-US" dirty="0" err="1"/>
              <a:t>Meslekten</a:t>
            </a:r>
            <a:r>
              <a:rPr lang="en-US" dirty="0"/>
              <a:t> </a:t>
            </a:r>
            <a:r>
              <a:rPr lang="en-US" dirty="0" err="1"/>
              <a:t>ayrılmak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yükü</a:t>
            </a:r>
            <a:r>
              <a:rPr lang="en-US" dirty="0"/>
              <a:t> </a:t>
            </a:r>
            <a:r>
              <a:rPr lang="en-US" dirty="0" err="1"/>
              <a:t>kaldırmaz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Sekreterler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“</a:t>
            </a:r>
            <a:r>
              <a:rPr lang="en-US" dirty="0" err="1"/>
              <a:t>özeldir</a:t>
            </a:r>
            <a:r>
              <a:rPr lang="en-US" dirty="0"/>
              <a:t>” </a:t>
            </a:r>
            <a:r>
              <a:rPr lang="en-US" dirty="0" err="1"/>
              <a:t>kaydı</a:t>
            </a:r>
            <a:r>
              <a:rPr lang="en-US" dirty="0"/>
              <a:t> </a:t>
            </a:r>
            <a:r>
              <a:rPr lang="en-US" dirty="0" err="1"/>
              <a:t>taşıyan</a:t>
            </a:r>
            <a:r>
              <a:rPr lang="en-US" dirty="0"/>
              <a:t> </a:t>
            </a:r>
            <a:r>
              <a:rPr lang="en-US" dirty="0" err="1"/>
              <a:t>yazışmalar</a:t>
            </a:r>
            <a:r>
              <a:rPr lang="en-US" dirty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rızası</a:t>
            </a:r>
            <a:r>
              <a:rPr lang="en-US" dirty="0"/>
              <a:t> </a:t>
            </a:r>
            <a:r>
              <a:rPr lang="en-US" dirty="0" err="1"/>
              <a:t>olmadan</a:t>
            </a:r>
            <a:r>
              <a:rPr lang="en-US" dirty="0"/>
              <a:t> </a:t>
            </a:r>
            <a:r>
              <a:rPr lang="en-US" dirty="0" err="1"/>
              <a:t>açıklanamaz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Yanına</a:t>
            </a:r>
            <a:r>
              <a:rPr lang="en-US" dirty="0"/>
              <a:t> </a:t>
            </a:r>
            <a:r>
              <a:rPr lang="en-US" dirty="0" err="1"/>
              <a:t>stajyer</a:t>
            </a:r>
            <a:r>
              <a:rPr lang="en-US" dirty="0"/>
              <a:t> </a:t>
            </a:r>
            <a:r>
              <a:rPr lang="en-US" dirty="0" err="1"/>
              <a:t>almayı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sekreter</a:t>
            </a:r>
            <a:r>
              <a:rPr lang="en-US" dirty="0"/>
              <a:t>, </a:t>
            </a:r>
            <a:r>
              <a:rPr lang="en-US" dirty="0" err="1"/>
              <a:t>stajyerlerinin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yetişmesi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dikkati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ilgiyi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onların</a:t>
            </a:r>
            <a:r>
              <a:rPr lang="en-US" dirty="0"/>
              <a:t>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olanaklarını</a:t>
            </a:r>
            <a:r>
              <a:rPr lang="en-US" dirty="0"/>
              <a:t> </a:t>
            </a:r>
            <a:r>
              <a:rPr lang="en-US" dirty="0" err="1"/>
              <a:t>hazırlar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sekreter</a:t>
            </a:r>
            <a:r>
              <a:rPr lang="en-US" dirty="0"/>
              <a:t>,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meslektaşı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düşürücü</a:t>
            </a:r>
            <a:r>
              <a:rPr lang="en-US" dirty="0"/>
              <a:t> </a:t>
            </a:r>
            <a:r>
              <a:rPr lang="en-US" dirty="0" err="1"/>
              <a:t>nitelikteki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görüş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düşüncelerini</a:t>
            </a:r>
            <a:r>
              <a:rPr lang="en-US" dirty="0"/>
              <a:t> </a:t>
            </a:r>
            <a:r>
              <a:rPr lang="en-US" dirty="0" err="1"/>
              <a:t>açıkça</a:t>
            </a:r>
            <a:r>
              <a:rPr lang="en-US" dirty="0"/>
              <a:t> </a:t>
            </a:r>
            <a:r>
              <a:rPr lang="en-US" dirty="0" err="1"/>
              <a:t>belirtmez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dürüst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onurunu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dürüstlüğünü</a:t>
            </a:r>
            <a:r>
              <a:rPr lang="en-US" dirty="0"/>
              <a:t> </a:t>
            </a:r>
            <a:r>
              <a:rPr lang="en-US" dirty="0" err="1"/>
              <a:t>zedeleyen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girişime</a:t>
            </a:r>
            <a:r>
              <a:rPr lang="en-US" dirty="0"/>
              <a:t> </a:t>
            </a:r>
            <a:r>
              <a:rPr lang="en-US" dirty="0" err="1"/>
              <a:t>katılmaktan</a:t>
            </a:r>
            <a:r>
              <a:rPr lang="en-US" dirty="0"/>
              <a:t> </a:t>
            </a:r>
            <a:r>
              <a:rPr lang="en-US" dirty="0" err="1"/>
              <a:t>sakınır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261</Words>
  <Application>Microsoft Office PowerPoint</Application>
  <PresentationFormat>Ekran Gösterisi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Sekreterlik Etik İlkeleri 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Sekreterlik Etik İlkeleri </dc:title>
  <dc:creator>Aysel</dc:creator>
  <cp:lastModifiedBy>Aysel</cp:lastModifiedBy>
  <cp:revision>1</cp:revision>
  <dcterms:created xsi:type="dcterms:W3CDTF">2014-12-12T10:50:41Z</dcterms:created>
  <dcterms:modified xsi:type="dcterms:W3CDTF">2014-12-12T10:52:33Z</dcterms:modified>
</cp:coreProperties>
</file>