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90"/>
  </p:normalViewPr>
  <p:slideViewPr>
    <p:cSldViewPr snapToGrid="0" snapToObjects="1">
      <p:cViewPr varScale="1">
        <p:scale>
          <a:sx n="114" d="100"/>
          <a:sy n="114" d="100"/>
        </p:scale>
        <p:origin x="4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7/17/20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7/17/20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7/17/20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7/17/20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7/17/20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7/17/20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7/17/20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7/17/20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7/17/20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7/17/20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7/17/20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7/17/20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0D58B2-EB4F-D741-8799-A20B56B974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Çyn131</a:t>
            </a:r>
            <a:br>
              <a:rPr lang="tr-TR" dirty="0"/>
            </a:br>
            <a:r>
              <a:rPr lang="tr-TR" dirty="0"/>
              <a:t>Yunan halkbilimine giriş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5FAA864-C755-144D-AD1E-DE29741865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Ders Tanıtımı</a:t>
            </a:r>
          </a:p>
        </p:txBody>
      </p:sp>
    </p:spTree>
    <p:extLst>
      <p:ext uri="{BB962C8B-B14F-4D97-AF65-F5344CB8AC3E}">
        <p14:creationId xmlns:p14="http://schemas.microsoft.com/office/powerpoint/2010/main" val="2492060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86B149-F8D3-6B4F-BA1F-87811065C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3F0354-5823-F346-828B-D351BD5A6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ders Çağdaş Yunan Dili ve Edebiyatı Anabilim Dalı Lisans programı için seçmeli ders olarak verilmektedir.</a:t>
            </a:r>
          </a:p>
          <a:p>
            <a:endParaRPr lang="tr-TR" dirty="0"/>
          </a:p>
          <a:p>
            <a:r>
              <a:rPr lang="tr-TR" dirty="0"/>
              <a:t>Ders 2 ulusal kredi ve 4 AKTS değerlerine sahiptir.</a:t>
            </a:r>
          </a:p>
          <a:p>
            <a:endParaRPr lang="tr-TR" dirty="0"/>
          </a:p>
          <a:p>
            <a:r>
              <a:rPr lang="tr-TR" dirty="0"/>
              <a:t>Derste bir ara sınav ve bir yarıyıl sonu sınavı uygulanmaktadır.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8646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B3430E-B874-DD4C-A7AB-39953FD4A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8A4043-06CB-0E4D-9458-CC8E6295C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Öğrenci yönetmeliğinde belirtilen derse devam zorunluluğu uygulanacaktır.</a:t>
            </a:r>
          </a:p>
          <a:p>
            <a:endParaRPr lang="tr-TR" dirty="0"/>
          </a:p>
          <a:p>
            <a:r>
              <a:rPr lang="tr-TR" dirty="0"/>
              <a:t>Buna göre öğrenci derslerin en az %70’ine devam eder.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Devam koşulunu sağlamayan öğrenci yarıyıl sonu sınavına ve bütünleme sınavına giremez.</a:t>
            </a:r>
          </a:p>
          <a:p>
            <a:r>
              <a:rPr lang="tr-TR" dirty="0"/>
              <a:t>Devamsızlıktan başarısız olan öğrenci dersi tekrar alma durumunda derse devam zorunluluğu vardır.</a:t>
            </a:r>
          </a:p>
        </p:txBody>
      </p:sp>
    </p:spTree>
    <p:extLst>
      <p:ext uri="{BB962C8B-B14F-4D97-AF65-F5344CB8AC3E}">
        <p14:creationId xmlns:p14="http://schemas.microsoft.com/office/powerpoint/2010/main" val="354950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E588DE-B14D-814E-9795-BBC4D9636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C45F7B-93FA-5745-9E15-4C835784A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Ara sınav %30 yarıyıl sonu sınavı %80 değerlendirme ağırlığına sahiptir.</a:t>
            </a:r>
          </a:p>
          <a:p>
            <a:endParaRPr lang="tr-TR" dirty="0"/>
          </a:p>
          <a:p>
            <a:r>
              <a:rPr lang="tr-TR" dirty="0"/>
              <a:t>Bununla birlikte dönem içerisinde öğrencilerden sınavlara katkı sunması amacıyla yazılı ödev istenilebilir.</a:t>
            </a:r>
          </a:p>
          <a:p>
            <a:r>
              <a:rPr lang="tr-TR" dirty="0"/>
              <a:t>Ders konuları için ders sorumlusu tarafından okuma metinleri öğrencilerle paylaşılacaktır.</a:t>
            </a:r>
          </a:p>
          <a:p>
            <a:endParaRPr lang="tr-TR" dirty="0"/>
          </a:p>
          <a:p>
            <a:r>
              <a:rPr lang="tr-TR" dirty="0"/>
              <a:t>Öğrencilerin derslere bu metinleri okumuş olarak gelmesi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3094243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AC2FE2-26EC-2241-B631-2C608F416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69C3C8-8A54-C14B-98DF-41E7367CF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Konulara dair okuma metinlerinden bilgi edinmiş öğrencilerin sayesinde dersler daha interaktif hale gelmekte ilgili konuların anlaşılırlığı kolaylaşmaktadır.</a:t>
            </a:r>
          </a:p>
          <a:p>
            <a:endParaRPr lang="tr-TR" dirty="0"/>
          </a:p>
          <a:p>
            <a:r>
              <a:rPr lang="tr-TR" dirty="0"/>
              <a:t>Ayrıca yıl sonu değerlendirmesinde derslere aktif katılım pozitif anlamda değerlendirilecektir.</a:t>
            </a:r>
          </a:p>
        </p:txBody>
      </p:sp>
    </p:spTree>
    <p:extLst>
      <p:ext uri="{BB962C8B-B14F-4D97-AF65-F5344CB8AC3E}">
        <p14:creationId xmlns:p14="http://schemas.microsoft.com/office/powerpoint/2010/main" val="2493416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4AA0EF-FBD5-1E42-8D51-D887056EB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778618-16AA-034A-8DC8-9F8ED4110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Ders saatinin kısıtlılığı düşünüldüğünde, halkbilim gibi bir alanın pek çok konusuna değinmek mümkün olmayacaktır. Bu sebeple dersler için verilen metinlerin tamamı dersin sorumluluğu kapsamındadır.</a:t>
            </a:r>
          </a:p>
          <a:p>
            <a:endParaRPr lang="tr-TR" dirty="0"/>
          </a:p>
          <a:p>
            <a:r>
              <a:rPr lang="tr-TR" dirty="0"/>
              <a:t>Başka bir deyişle, sınavların kapsamı sadece derste anlatılanlar değil, aynı zamanda okuma metinlerinde yer alan konuların tamamıdır.</a:t>
            </a:r>
          </a:p>
        </p:txBody>
      </p:sp>
    </p:spTree>
    <p:extLst>
      <p:ext uri="{BB962C8B-B14F-4D97-AF65-F5344CB8AC3E}">
        <p14:creationId xmlns:p14="http://schemas.microsoft.com/office/powerpoint/2010/main" val="2958775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66FF08-6D11-C443-8870-2BDA8B179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0B0C23-6DE0-2649-ACCF-A96370E67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Ders konuları</a:t>
            </a:r>
          </a:p>
          <a:p>
            <a:endParaRPr lang="tr-TR" dirty="0"/>
          </a:p>
          <a:p>
            <a:r>
              <a:rPr lang="tr-TR" dirty="0"/>
              <a:t>* Bilim- Sosyal Bilim/Beşeri Bilim- Antropoloji- Folklor (Halkbilim)</a:t>
            </a:r>
          </a:p>
          <a:p>
            <a:r>
              <a:rPr lang="tr-TR" dirty="0"/>
              <a:t>Folklorun Çalışma konuları</a:t>
            </a:r>
          </a:p>
          <a:p>
            <a:r>
              <a:rPr lang="tr-TR" dirty="0"/>
              <a:t>Yunanistan’da  folklorun kuruluşu ve gelişimi</a:t>
            </a:r>
          </a:p>
          <a:p>
            <a:r>
              <a:rPr lang="tr-TR" dirty="0"/>
              <a:t>Yunan Folklor kurumları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3478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FBFA16-5659-4545-8FD4-8D22EB64D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4D2861-CB46-5E41-9EFE-C98D106D9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Yunan mitolojisi ve folklor</a:t>
            </a:r>
          </a:p>
          <a:p>
            <a:r>
              <a:rPr lang="tr-TR" dirty="0"/>
              <a:t>Kültürel miras ve Yunanistan’da kabul edilen unsurlar</a:t>
            </a:r>
          </a:p>
          <a:p>
            <a:r>
              <a:rPr lang="tr-TR" dirty="0" err="1"/>
              <a:t>Rembetiko</a:t>
            </a:r>
            <a:endParaRPr lang="tr-TR" dirty="0"/>
          </a:p>
          <a:p>
            <a:r>
              <a:rPr lang="tr-TR" dirty="0" err="1"/>
              <a:t>Karagozis</a:t>
            </a:r>
            <a:r>
              <a:rPr lang="tr-TR" dirty="0"/>
              <a:t> </a:t>
            </a:r>
          </a:p>
          <a:p>
            <a:r>
              <a:rPr lang="tr-TR" dirty="0" err="1"/>
              <a:t>Yunanistanda</a:t>
            </a:r>
            <a:r>
              <a:rPr lang="tr-TR" dirty="0"/>
              <a:t> Folklor </a:t>
            </a:r>
            <a:r>
              <a:rPr lang="tr-TR"/>
              <a:t>ve turizm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4348064"/>
      </p:ext>
    </p:extLst>
  </p:cSld>
  <p:clrMapOvr>
    <a:masterClrMapping/>
  </p:clrMapOvr>
</p:sld>
</file>

<file path=ppt/theme/theme1.xml><?xml version="1.0" encoding="utf-8"?>
<a:theme xmlns:a="http://schemas.openxmlformats.org/drawingml/2006/main" name="Uçak İzi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Uçak İzi</Template>
  <TotalTime>4362</TotalTime>
  <Words>253</Words>
  <Application>Microsoft Macintosh PowerPoint</Application>
  <PresentationFormat>Geniş ekran</PresentationFormat>
  <Paragraphs>36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Uçak İzi</vt:lpstr>
      <vt:lpstr>Çyn131 Yunan halkbilimine giriş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Çyn131 Yunan halkbilimine giriş</dc:title>
  <dc:creator>Zehra Münüsoğlu</dc:creator>
  <cp:lastModifiedBy>Zehra Münüsoğlu</cp:lastModifiedBy>
  <cp:revision>5</cp:revision>
  <dcterms:created xsi:type="dcterms:W3CDTF">2020-07-17T06:30:38Z</dcterms:created>
  <dcterms:modified xsi:type="dcterms:W3CDTF">2020-07-20T07:13:26Z</dcterms:modified>
</cp:coreProperties>
</file>