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1" r:id="rId8"/>
    <p:sldId id="262" r:id="rId9"/>
    <p:sldId id="260" r:id="rId10"/>
    <p:sldId id="259" r:id="rId11"/>
    <p:sldId id="258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7F2E5F-E937-4580-914E-A2203B7C6CD2}" type="datetimeFigureOut">
              <a:rPr lang="tr-TR" smtClean="0"/>
              <a:t>16.12.2018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9B8B84-2CBE-42F2-A266-486A90FE581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Diplomatik Yabancı Dil V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Prof. Dr. Funda Keskin Ata</a:t>
            </a:r>
            <a:endParaRPr lang="tr-TR" b="1" dirty="0" smtClean="0"/>
          </a:p>
          <a:p>
            <a:r>
              <a:rPr lang="tr-TR" b="1" dirty="0" smtClean="0"/>
              <a:t>Arş Gör. Tuğba </a:t>
            </a:r>
            <a:r>
              <a:rPr lang="tr-TR" b="1" dirty="0" smtClean="0"/>
              <a:t>Yürük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6024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val="131997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8712968" cy="4896543"/>
          </a:xfrm>
        </p:spPr>
      </p:pic>
    </p:spTree>
    <p:extLst>
      <p:ext uri="{BB962C8B-B14F-4D97-AF65-F5344CB8AC3E}">
        <p14:creationId xmlns:p14="http://schemas.microsoft.com/office/powerpoint/2010/main" val="47108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3" y="836712"/>
            <a:ext cx="9036496" cy="5544616"/>
          </a:xfrm>
        </p:spPr>
      </p:pic>
    </p:spTree>
    <p:extLst>
      <p:ext uri="{BB962C8B-B14F-4D97-AF65-F5344CB8AC3E}">
        <p14:creationId xmlns:p14="http://schemas.microsoft.com/office/powerpoint/2010/main" val="211615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9036496" cy="6237312"/>
          </a:xfrm>
        </p:spPr>
      </p:pic>
    </p:spTree>
    <p:extLst>
      <p:ext uri="{BB962C8B-B14F-4D97-AF65-F5344CB8AC3E}">
        <p14:creationId xmlns:p14="http://schemas.microsoft.com/office/powerpoint/2010/main" val="257392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6021288"/>
          </a:xfrm>
        </p:spPr>
      </p:pic>
    </p:spTree>
    <p:extLst>
      <p:ext uri="{BB962C8B-B14F-4D97-AF65-F5344CB8AC3E}">
        <p14:creationId xmlns:p14="http://schemas.microsoft.com/office/powerpoint/2010/main" val="103548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712968" cy="5472608"/>
          </a:xfrm>
        </p:spPr>
      </p:pic>
    </p:spTree>
    <p:extLst>
      <p:ext uri="{BB962C8B-B14F-4D97-AF65-F5344CB8AC3E}">
        <p14:creationId xmlns:p14="http://schemas.microsoft.com/office/powerpoint/2010/main" val="8564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12968" cy="4824536"/>
          </a:xfrm>
        </p:spPr>
      </p:pic>
    </p:spTree>
    <p:extLst>
      <p:ext uri="{BB962C8B-B14F-4D97-AF65-F5344CB8AC3E}">
        <p14:creationId xmlns:p14="http://schemas.microsoft.com/office/powerpoint/2010/main" val="1937832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0"/>
            <a:ext cx="9143999" cy="6833470"/>
          </a:xfrm>
        </p:spPr>
      </p:pic>
    </p:spTree>
    <p:extLst>
      <p:ext uri="{BB962C8B-B14F-4D97-AF65-F5344CB8AC3E}">
        <p14:creationId xmlns:p14="http://schemas.microsoft.com/office/powerpoint/2010/main" val="3090759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3999" cy="6309320"/>
          </a:xfrm>
        </p:spPr>
      </p:pic>
    </p:spTree>
    <p:extLst>
      <p:ext uri="{BB962C8B-B14F-4D97-AF65-F5344CB8AC3E}">
        <p14:creationId xmlns:p14="http://schemas.microsoft.com/office/powerpoint/2010/main" val="402109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5" y="548680"/>
            <a:ext cx="8981618" cy="6309320"/>
          </a:xfrm>
        </p:spPr>
      </p:pic>
    </p:spTree>
    <p:extLst>
      <p:ext uri="{BB962C8B-B14F-4D97-AF65-F5344CB8AC3E}">
        <p14:creationId xmlns:p14="http://schemas.microsoft.com/office/powerpoint/2010/main" val="9504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tx1"/>
                </a:solidFill>
              </a:rPr>
              <a:t>Blair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Doctrine</a:t>
            </a:r>
            <a:r>
              <a:rPr lang="tr-TR" b="1" dirty="0" smtClean="0">
                <a:solidFill>
                  <a:schemeClr val="tx1"/>
                </a:solidFill>
              </a:rPr>
              <a:t>- 1999 Chicago Speech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</p:spPr>
      </p:pic>
    </p:spTree>
    <p:extLst>
      <p:ext uri="{BB962C8B-B14F-4D97-AF65-F5344CB8AC3E}">
        <p14:creationId xmlns:p14="http://schemas.microsoft.com/office/powerpoint/2010/main" val="312506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408712"/>
          </a:xfrm>
        </p:spPr>
      </p:pic>
    </p:spTree>
    <p:extLst>
      <p:ext uri="{BB962C8B-B14F-4D97-AF65-F5344CB8AC3E}">
        <p14:creationId xmlns:p14="http://schemas.microsoft.com/office/powerpoint/2010/main" val="97732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3999" cy="6309320"/>
          </a:xfrm>
        </p:spPr>
      </p:pic>
    </p:spTree>
    <p:extLst>
      <p:ext uri="{BB962C8B-B14F-4D97-AF65-F5344CB8AC3E}">
        <p14:creationId xmlns:p14="http://schemas.microsoft.com/office/powerpoint/2010/main" val="2085633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2092"/>
            <a:ext cx="8064896" cy="6165304"/>
          </a:xfrm>
        </p:spPr>
      </p:pic>
    </p:spTree>
    <p:extLst>
      <p:ext uri="{BB962C8B-B14F-4D97-AF65-F5344CB8AC3E}">
        <p14:creationId xmlns:p14="http://schemas.microsoft.com/office/powerpoint/2010/main" val="24840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182604"/>
            <a:ext cx="9145016" cy="6669360"/>
          </a:xfrm>
        </p:spPr>
      </p:pic>
    </p:spTree>
    <p:extLst>
      <p:ext uri="{BB962C8B-B14F-4D97-AF65-F5344CB8AC3E}">
        <p14:creationId xmlns:p14="http://schemas.microsoft.com/office/powerpoint/2010/main" val="38214016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48680"/>
            <a:ext cx="8964488" cy="6192688"/>
          </a:xfrm>
        </p:spPr>
      </p:pic>
    </p:spTree>
    <p:extLst>
      <p:ext uri="{BB962C8B-B14F-4D97-AF65-F5344CB8AC3E}">
        <p14:creationId xmlns:p14="http://schemas.microsoft.com/office/powerpoint/2010/main" val="4230550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56984" cy="6264696"/>
          </a:xfrm>
        </p:spPr>
      </p:pic>
    </p:spTree>
    <p:extLst>
      <p:ext uri="{BB962C8B-B14F-4D97-AF65-F5344CB8AC3E}">
        <p14:creationId xmlns:p14="http://schemas.microsoft.com/office/powerpoint/2010/main" val="360714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</p:spPr>
      </p:pic>
    </p:spTree>
    <p:extLst>
      <p:ext uri="{BB962C8B-B14F-4D97-AF65-F5344CB8AC3E}">
        <p14:creationId xmlns:p14="http://schemas.microsoft.com/office/powerpoint/2010/main" val="2251573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tx1"/>
                </a:solidFill>
              </a:rPr>
              <a:t>Keywords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tr-TR" dirty="0"/>
              <a:t>I</a:t>
            </a:r>
            <a:r>
              <a:rPr lang="tr-TR" dirty="0" smtClean="0"/>
              <a:t>nternational </a:t>
            </a:r>
            <a:r>
              <a:rPr lang="tr-TR" dirty="0" err="1" smtClean="0"/>
              <a:t>law</a:t>
            </a:r>
            <a:endParaRPr lang="tr-TR" dirty="0" smtClean="0"/>
          </a:p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justify</a:t>
            </a:r>
            <a:endParaRPr lang="tr-TR" dirty="0" smtClean="0"/>
          </a:p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negotiate</a:t>
            </a:r>
            <a:endParaRPr lang="tr-TR" dirty="0" smtClean="0"/>
          </a:p>
          <a:p>
            <a:r>
              <a:rPr lang="tr-TR" dirty="0" err="1" smtClean="0"/>
              <a:t>Humanitarian</a:t>
            </a:r>
            <a:r>
              <a:rPr lang="tr-TR" dirty="0" smtClean="0"/>
              <a:t> </a:t>
            </a:r>
            <a:r>
              <a:rPr lang="tr-TR" dirty="0" err="1" smtClean="0"/>
              <a:t>aid</a:t>
            </a:r>
            <a:r>
              <a:rPr lang="tr-TR" dirty="0" smtClean="0"/>
              <a:t>/ </a:t>
            </a:r>
            <a:r>
              <a:rPr lang="tr-TR" dirty="0" err="1" smtClean="0"/>
              <a:t>intervention</a:t>
            </a:r>
            <a:endParaRPr lang="tr-TR" dirty="0" smtClean="0"/>
          </a:p>
          <a:p>
            <a:r>
              <a:rPr lang="tr-TR" dirty="0" err="1" smtClean="0"/>
              <a:t>Rule</a:t>
            </a:r>
            <a:r>
              <a:rPr lang="tr-TR" dirty="0" smtClean="0"/>
              <a:t> of </a:t>
            </a:r>
            <a:r>
              <a:rPr lang="tr-TR" dirty="0" err="1" smtClean="0"/>
              <a:t>law</a:t>
            </a:r>
            <a:endParaRPr lang="tr-TR" dirty="0" smtClean="0"/>
          </a:p>
          <a:p>
            <a:r>
              <a:rPr lang="tr-TR" dirty="0" err="1" smtClean="0"/>
              <a:t>Non-interference</a:t>
            </a:r>
            <a:endParaRPr lang="tr-TR" dirty="0" smtClean="0"/>
          </a:p>
          <a:p>
            <a:r>
              <a:rPr lang="tr-TR" dirty="0" err="1" smtClean="0"/>
              <a:t>Legitimacy</a:t>
            </a:r>
            <a:r>
              <a:rPr lang="tr-TR" dirty="0" smtClean="0"/>
              <a:t>/ </a:t>
            </a:r>
            <a:r>
              <a:rPr lang="tr-TR" dirty="0" err="1" smtClean="0"/>
              <a:t>illegitimacy</a:t>
            </a:r>
            <a:endParaRPr lang="tr-TR" dirty="0" smtClean="0"/>
          </a:p>
          <a:p>
            <a:r>
              <a:rPr lang="tr-TR" dirty="0" err="1" smtClean="0"/>
              <a:t>Joint</a:t>
            </a:r>
            <a:r>
              <a:rPr lang="tr-TR" dirty="0" smtClean="0"/>
              <a:t> </a:t>
            </a:r>
            <a:r>
              <a:rPr lang="tr-TR" dirty="0" err="1" smtClean="0"/>
              <a:t>declaration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2223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988840"/>
            <a:ext cx="6984892" cy="3843789"/>
          </a:xfrm>
        </p:spPr>
        <p:txBody>
          <a:bodyPr/>
          <a:lstStyle/>
          <a:p>
            <a:r>
              <a:rPr lang="tr-TR" dirty="0" smtClean="0"/>
              <a:t>Casus belli</a:t>
            </a:r>
          </a:p>
          <a:p>
            <a:r>
              <a:rPr lang="tr-TR" dirty="0" smtClean="0"/>
              <a:t>Ad hoc</a:t>
            </a:r>
          </a:p>
          <a:p>
            <a:r>
              <a:rPr lang="tr-TR" dirty="0" smtClean="0"/>
              <a:t>De </a:t>
            </a:r>
            <a:r>
              <a:rPr lang="tr-TR" dirty="0" err="1" smtClean="0"/>
              <a:t>jure</a:t>
            </a:r>
            <a:r>
              <a:rPr lang="tr-TR" dirty="0" smtClean="0"/>
              <a:t>/ De </a:t>
            </a:r>
            <a:r>
              <a:rPr lang="tr-TR" dirty="0" err="1" smtClean="0"/>
              <a:t>facto</a:t>
            </a:r>
            <a:endParaRPr lang="tr-TR" dirty="0" smtClean="0"/>
          </a:p>
          <a:p>
            <a:r>
              <a:rPr lang="tr-TR" dirty="0" err="1" smtClean="0"/>
              <a:t>Jus</a:t>
            </a:r>
            <a:r>
              <a:rPr lang="tr-TR" dirty="0" smtClean="0"/>
              <a:t> </a:t>
            </a:r>
            <a:r>
              <a:rPr lang="tr-TR" dirty="0" err="1" smtClean="0"/>
              <a:t>soli</a:t>
            </a:r>
            <a:r>
              <a:rPr lang="tr-TR" dirty="0" smtClean="0"/>
              <a:t>/ </a:t>
            </a:r>
            <a:r>
              <a:rPr lang="tr-TR" dirty="0" err="1" smtClean="0"/>
              <a:t>jus</a:t>
            </a:r>
            <a:r>
              <a:rPr lang="tr-TR" dirty="0" smtClean="0"/>
              <a:t> </a:t>
            </a:r>
            <a:r>
              <a:rPr lang="tr-TR" dirty="0" err="1" smtClean="0"/>
              <a:t>sanguinis</a:t>
            </a:r>
            <a:endParaRPr lang="tr-TR" dirty="0" smtClean="0"/>
          </a:p>
          <a:p>
            <a:r>
              <a:rPr lang="tr-TR" dirty="0" err="1" smtClean="0"/>
              <a:t>Pre-emptive</a:t>
            </a:r>
            <a:r>
              <a:rPr lang="tr-TR" dirty="0" smtClean="0"/>
              <a:t> </a:t>
            </a:r>
            <a:r>
              <a:rPr lang="tr-TR" dirty="0" err="1" smtClean="0"/>
              <a:t>strike</a:t>
            </a:r>
            <a:endParaRPr lang="tr-TR" dirty="0" smtClean="0"/>
          </a:p>
          <a:p>
            <a:r>
              <a:rPr lang="tr-TR" dirty="0" err="1" smtClean="0"/>
              <a:t>Just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 smtClean="0"/>
          </a:p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issue</a:t>
            </a:r>
            <a:r>
              <a:rPr lang="tr-TR" dirty="0" smtClean="0"/>
              <a:t> a </a:t>
            </a:r>
            <a:r>
              <a:rPr lang="tr-TR" dirty="0" err="1" smtClean="0"/>
              <a:t>declaration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016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81716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Gelecek Hafta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349459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</p:spPr>
      </p:pic>
    </p:spTree>
    <p:extLst>
      <p:ext uri="{BB962C8B-B14F-4D97-AF65-F5344CB8AC3E}">
        <p14:creationId xmlns:p14="http://schemas.microsoft.com/office/powerpoint/2010/main" val="2818540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252520" cy="6624736"/>
          </a:xfrm>
        </p:spPr>
      </p:pic>
    </p:spTree>
    <p:extLst>
      <p:ext uri="{BB962C8B-B14F-4D97-AF65-F5344CB8AC3E}">
        <p14:creationId xmlns:p14="http://schemas.microsoft.com/office/powerpoint/2010/main" val="1080689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05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6746" cy="6480720"/>
          </a:xfrm>
        </p:spPr>
      </p:pic>
    </p:spTree>
    <p:extLst>
      <p:ext uri="{BB962C8B-B14F-4D97-AF65-F5344CB8AC3E}">
        <p14:creationId xmlns:p14="http://schemas.microsoft.com/office/powerpoint/2010/main" val="206174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964488" cy="5328592"/>
          </a:xfrm>
        </p:spPr>
      </p:pic>
    </p:spTree>
    <p:extLst>
      <p:ext uri="{BB962C8B-B14F-4D97-AF65-F5344CB8AC3E}">
        <p14:creationId xmlns:p14="http://schemas.microsoft.com/office/powerpoint/2010/main" val="89769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09010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98438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324528" cy="5184576"/>
          </a:xfrm>
        </p:spPr>
      </p:pic>
    </p:spTree>
    <p:extLst>
      <p:ext uri="{BB962C8B-B14F-4D97-AF65-F5344CB8AC3E}">
        <p14:creationId xmlns:p14="http://schemas.microsoft.com/office/powerpoint/2010/main" val="237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64896" cy="4824536"/>
          </a:xfrm>
        </p:spPr>
      </p:pic>
    </p:spTree>
    <p:extLst>
      <p:ext uri="{BB962C8B-B14F-4D97-AF65-F5344CB8AC3E}">
        <p14:creationId xmlns:p14="http://schemas.microsoft.com/office/powerpoint/2010/main" val="176955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65</Words>
  <Application>Microsoft Office PowerPoint</Application>
  <PresentationFormat>Ekran Gösterisi (4:3)</PresentationFormat>
  <Paragraphs>21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Austin</vt:lpstr>
      <vt:lpstr>Diplomatik Yabancı Dil V</vt:lpstr>
      <vt:lpstr>Blair Doctrine- 1999 Chicago Speech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Keywords</vt:lpstr>
      <vt:lpstr>PowerPoint Sunusu</vt:lpstr>
      <vt:lpstr>Gelecek Hafta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Diplomatik Yabancı Dil V</dc:title>
  <dc:creator>Tubik</dc:creator>
  <cp:lastModifiedBy>Tubik</cp:lastModifiedBy>
  <cp:revision>7</cp:revision>
  <dcterms:created xsi:type="dcterms:W3CDTF">2018-10-23T05:16:01Z</dcterms:created>
  <dcterms:modified xsi:type="dcterms:W3CDTF">2018-12-16T11:02:24Z</dcterms:modified>
</cp:coreProperties>
</file>