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4ABF-508E-418E-A2DE-E2A8EE51897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42AF2-3FB8-4D23-AD74-0E6374DE862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Duygular: Cinsiyet, Siyaset Ve Emek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8.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Öfke </a:t>
            </a:r>
            <a:r>
              <a:rPr lang="en-US" dirty="0" smtClean="0"/>
              <a:t> </a:t>
            </a:r>
            <a:r>
              <a:rPr lang="en-US" dirty="0" err="1" smtClean="0"/>
              <a:t>Duygusu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tr-TR" dirty="0" smtClean="0"/>
              <a:t>en ve öteki ilişkisinin antagonizma şeklini alması 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Benliği yaralayan veya tehdit eden ötekiye karşı gösterilen ve düşmanca tonlar taşıyan duygu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Öfkeye </a:t>
            </a:r>
            <a:r>
              <a:rPr lang="en-US" dirty="0" smtClean="0"/>
              <a:t>S</a:t>
            </a:r>
            <a:r>
              <a:rPr lang="tr-TR" dirty="0" err="1" smtClean="0"/>
              <a:t>osyolojik</a:t>
            </a:r>
            <a:r>
              <a:rPr lang="tr-TR" dirty="0" smtClean="0"/>
              <a:t> </a:t>
            </a:r>
            <a:r>
              <a:rPr lang="en-US" dirty="0" smtClean="0"/>
              <a:t>Y</a:t>
            </a:r>
            <a:r>
              <a:rPr lang="tr-TR" dirty="0" err="1" smtClean="0"/>
              <a:t>aklaşım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Arlie</a:t>
            </a:r>
            <a:r>
              <a:rPr lang="tr-TR" dirty="0" smtClean="0"/>
              <a:t> </a:t>
            </a:r>
            <a:r>
              <a:rPr lang="tr-TR" dirty="0" err="1" smtClean="0"/>
              <a:t>Hochschild</a:t>
            </a:r>
            <a:r>
              <a:rPr lang="en-US" dirty="0"/>
              <a:t>,</a:t>
            </a:r>
            <a:r>
              <a:rPr lang="tr-TR" dirty="0" smtClean="0"/>
              <a:t> </a:t>
            </a:r>
            <a:r>
              <a:rPr lang="tr-TR" i="1" dirty="0" err="1"/>
              <a:t>Strangers</a:t>
            </a:r>
            <a:r>
              <a:rPr lang="tr-TR" i="1" dirty="0"/>
              <a:t> in</a:t>
            </a:r>
            <a:r>
              <a:rPr lang="tr-TR" b="1" i="1" dirty="0"/>
              <a:t> </a:t>
            </a:r>
            <a:r>
              <a:rPr lang="tr-TR" i="1" dirty="0" err="1"/>
              <a:t>Their</a:t>
            </a:r>
            <a:r>
              <a:rPr lang="tr-TR" i="1" dirty="0"/>
              <a:t> </a:t>
            </a:r>
            <a:r>
              <a:rPr lang="tr-TR" i="1" dirty="0" err="1"/>
              <a:t>own</a:t>
            </a:r>
            <a:r>
              <a:rPr lang="tr-TR" i="1" dirty="0"/>
              <a:t> Land: </a:t>
            </a:r>
            <a:r>
              <a:rPr lang="tr-TR" i="1" dirty="0" err="1"/>
              <a:t>Anger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Mourning</a:t>
            </a:r>
            <a:r>
              <a:rPr lang="tr-TR" i="1" dirty="0"/>
              <a:t> on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American</a:t>
            </a:r>
            <a:r>
              <a:rPr lang="tr-TR" i="1" dirty="0"/>
              <a:t> </a:t>
            </a:r>
            <a:r>
              <a:rPr lang="tr-TR" i="1" dirty="0" err="1"/>
              <a:t>Right</a:t>
            </a:r>
            <a:r>
              <a:rPr lang="tr-TR" dirty="0"/>
              <a:t> </a:t>
            </a:r>
            <a:r>
              <a:rPr lang="en-US" dirty="0" smtClean="0"/>
              <a:t>(2016)</a:t>
            </a:r>
          </a:p>
          <a:p>
            <a:r>
              <a:rPr lang="tr-TR" dirty="0" smtClean="0"/>
              <a:t> </a:t>
            </a:r>
            <a:r>
              <a:rPr lang="en-US" dirty="0" smtClean="0"/>
              <a:t>Y</a:t>
            </a:r>
            <a:r>
              <a:rPr lang="tr-TR" dirty="0" smtClean="0"/>
              <a:t>eni </a:t>
            </a:r>
            <a:r>
              <a:rPr lang="tr-TR" dirty="0"/>
              <a:t>Amerikan sağının canlanmasında öfke ve kayıp </a:t>
            </a:r>
            <a:r>
              <a:rPr lang="tr-TR" dirty="0" smtClean="0"/>
              <a:t>hislerinin </a:t>
            </a:r>
            <a:r>
              <a:rPr lang="tr-TR" dirty="0"/>
              <a:t>merkezi bir </a:t>
            </a:r>
            <a:r>
              <a:rPr lang="tr-TR" dirty="0" smtClean="0"/>
              <a:t>rol</a:t>
            </a:r>
            <a:r>
              <a:rPr lang="en-US" dirty="0" smtClean="0"/>
              <a:t>u.</a:t>
            </a:r>
          </a:p>
          <a:p>
            <a:endParaRPr lang="en-US" dirty="0" smtClean="0"/>
          </a:p>
          <a:p>
            <a:r>
              <a:rPr lang="tr-TR" dirty="0" smtClean="0"/>
              <a:t> </a:t>
            </a:r>
            <a:r>
              <a:rPr lang="tr-TR" dirty="0"/>
              <a:t>Louisiana eyaletindeki aşırı sağ Çay Partisi </a:t>
            </a:r>
            <a:r>
              <a:rPr lang="tr-TR" dirty="0" smtClean="0"/>
              <a:t>hareketinin</a:t>
            </a:r>
            <a:r>
              <a:rPr lang="en-US" dirty="0" smtClean="0"/>
              <a:t> </a:t>
            </a:r>
            <a:r>
              <a:rPr lang="en-US" dirty="0" err="1" smtClean="0"/>
              <a:t>mensuplarinin</a:t>
            </a:r>
            <a:r>
              <a:rPr lang="en-US" dirty="0" smtClean="0"/>
              <a:t> </a:t>
            </a:r>
            <a:r>
              <a:rPr lang="en-US" dirty="0" err="1" smtClean="0"/>
              <a:t>ofkesi</a:t>
            </a:r>
            <a:r>
              <a:rPr lang="en-US" dirty="0" smtClean="0"/>
              <a:t> 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Öfkeye </a:t>
            </a:r>
            <a:r>
              <a:rPr lang="en-US" dirty="0" smtClean="0"/>
              <a:t>S</a:t>
            </a:r>
            <a:r>
              <a:rPr lang="tr-TR" dirty="0" err="1" smtClean="0"/>
              <a:t>osyolojik</a:t>
            </a:r>
            <a:r>
              <a:rPr lang="tr-TR" dirty="0" smtClean="0"/>
              <a:t> </a:t>
            </a:r>
            <a:r>
              <a:rPr lang="en-US" dirty="0" smtClean="0"/>
              <a:t>Y</a:t>
            </a:r>
            <a:r>
              <a:rPr lang="tr-TR" dirty="0" err="1" smtClean="0"/>
              <a:t>aklaşım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Arlie</a:t>
            </a:r>
            <a:r>
              <a:rPr lang="tr-TR" dirty="0" smtClean="0"/>
              <a:t> </a:t>
            </a:r>
            <a:r>
              <a:rPr lang="tr-TR" dirty="0" err="1" smtClean="0"/>
              <a:t>Hochschild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i="1" dirty="0" err="1" smtClean="0"/>
              <a:t>Strangers</a:t>
            </a:r>
            <a:r>
              <a:rPr lang="tr-TR" i="1" dirty="0" smtClean="0"/>
              <a:t> in</a:t>
            </a:r>
            <a:r>
              <a:rPr lang="tr-TR" b="1" i="1" dirty="0" smtClean="0"/>
              <a:t> </a:t>
            </a:r>
            <a:r>
              <a:rPr lang="tr-TR" i="1" dirty="0" err="1" smtClean="0"/>
              <a:t>Their</a:t>
            </a:r>
            <a:r>
              <a:rPr lang="tr-TR" i="1" dirty="0" smtClean="0"/>
              <a:t> </a:t>
            </a:r>
            <a:r>
              <a:rPr lang="tr-TR" i="1" dirty="0" err="1" smtClean="0"/>
              <a:t>own</a:t>
            </a:r>
            <a:r>
              <a:rPr lang="tr-TR" i="1" dirty="0" smtClean="0"/>
              <a:t> Land: </a:t>
            </a:r>
            <a:r>
              <a:rPr lang="tr-TR" i="1" dirty="0" err="1" smtClean="0"/>
              <a:t>Anger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Mourning</a:t>
            </a:r>
            <a:r>
              <a:rPr lang="tr-TR" i="1" dirty="0" smtClean="0"/>
              <a:t> on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American</a:t>
            </a:r>
            <a:r>
              <a:rPr lang="tr-TR" i="1" dirty="0" smtClean="0"/>
              <a:t> </a:t>
            </a:r>
            <a:r>
              <a:rPr lang="tr-TR" i="1" dirty="0" err="1" smtClean="0"/>
              <a:t>Right</a:t>
            </a:r>
            <a:r>
              <a:rPr lang="tr-TR" dirty="0" smtClean="0"/>
              <a:t> </a:t>
            </a:r>
            <a:r>
              <a:rPr lang="en-US" dirty="0" smtClean="0"/>
              <a:t>(2016)</a:t>
            </a:r>
          </a:p>
          <a:p>
            <a:r>
              <a:rPr lang="tr-TR" dirty="0" smtClean="0"/>
              <a:t>Çay Partisi </a:t>
            </a:r>
            <a:r>
              <a:rPr lang="en-US" dirty="0"/>
              <a:t>h</a:t>
            </a:r>
            <a:r>
              <a:rPr lang="tr-TR" dirty="0" err="1" smtClean="0"/>
              <a:t>areketin</a:t>
            </a:r>
            <a:r>
              <a:rPr lang="en-US" dirty="0" smtClean="0"/>
              <a:t>in</a:t>
            </a:r>
            <a:r>
              <a:rPr lang="tr-TR" dirty="0" smtClean="0"/>
              <a:t> tabanını oluşturan beyaz, orta yaşlı insanların </a:t>
            </a:r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tr-TR" dirty="0" err="1" smtClean="0"/>
              <a:t>çı</a:t>
            </a:r>
            <a:r>
              <a:rPr lang="en-US" dirty="0" err="1" smtClean="0"/>
              <a:t>karlar</a:t>
            </a:r>
            <a:r>
              <a:rPr lang="en-US" dirty="0" smtClean="0"/>
              <a:t> </a:t>
            </a:r>
            <a:r>
              <a:rPr lang="en-US" dirty="0" err="1" smtClean="0"/>
              <a:t>etrafında</a:t>
            </a:r>
            <a:r>
              <a:rPr lang="en-US" dirty="0" smtClean="0"/>
              <a:t> </a:t>
            </a:r>
            <a:r>
              <a:rPr lang="en-US" dirty="0" err="1" smtClean="0"/>
              <a:t>örgütlenmesi</a:t>
            </a:r>
            <a:endParaRPr lang="en-US" dirty="0" smtClean="0"/>
          </a:p>
          <a:p>
            <a:r>
              <a:rPr lang="en-US" dirty="0" err="1" smtClean="0"/>
              <a:t>Öfkenin</a:t>
            </a:r>
            <a:r>
              <a:rPr lang="en-US" dirty="0" smtClean="0"/>
              <a:t> mobilize </a:t>
            </a:r>
            <a:r>
              <a:rPr lang="en-US" dirty="0" err="1" smtClean="0"/>
              <a:t>edici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Felsefede</a:t>
            </a:r>
            <a:r>
              <a:rPr lang="en-US" dirty="0" smtClean="0"/>
              <a:t> </a:t>
            </a:r>
            <a:r>
              <a:rPr lang="en-US" dirty="0" err="1" smtClean="0"/>
              <a:t>Öfke</a:t>
            </a:r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Martha Nussbaum, </a:t>
            </a:r>
            <a:r>
              <a:rPr lang="en-US" i="1" dirty="0" smtClean="0"/>
              <a:t>Anger </a:t>
            </a:r>
            <a:r>
              <a:rPr lang="en-US" i="1" dirty="0"/>
              <a:t>and Forgiveness: Resentment, Generosity, </a:t>
            </a:r>
            <a:r>
              <a:rPr lang="en-US" i="1" dirty="0" smtClean="0"/>
              <a:t>Justice 2016</a:t>
            </a:r>
          </a:p>
          <a:p>
            <a:endParaRPr lang="en-US" i="1" dirty="0"/>
          </a:p>
          <a:p>
            <a:r>
              <a:rPr lang="en-US" i="1" dirty="0" err="1" smtClean="0"/>
              <a:t>Öfke</a:t>
            </a:r>
            <a:r>
              <a:rPr lang="en-US" i="1" dirty="0" smtClean="0"/>
              <a:t> </a:t>
            </a:r>
            <a:r>
              <a:rPr lang="en-US" i="1" dirty="0" err="1" smtClean="0"/>
              <a:t>zayıflık</a:t>
            </a:r>
            <a:r>
              <a:rPr lang="en-US" i="1" dirty="0" smtClean="0"/>
              <a:t> </a:t>
            </a:r>
            <a:r>
              <a:rPr lang="en-US" i="1" dirty="0" err="1" smtClean="0"/>
              <a:t>misilleme</a:t>
            </a:r>
            <a:r>
              <a:rPr lang="en-US" i="1" dirty="0" smtClean="0"/>
              <a:t> </a:t>
            </a:r>
            <a:r>
              <a:rPr lang="en-US" i="1" dirty="0" err="1" smtClean="0"/>
              <a:t>ve</a:t>
            </a:r>
            <a:r>
              <a:rPr lang="en-US" i="1" dirty="0" smtClean="0"/>
              <a:t> </a:t>
            </a:r>
            <a:r>
              <a:rPr lang="en-US" i="1" dirty="0" err="1" smtClean="0"/>
              <a:t>aşağılama</a:t>
            </a:r>
            <a:r>
              <a:rPr lang="en-US" i="1" dirty="0" smtClean="0"/>
              <a:t> </a:t>
            </a:r>
            <a:r>
              <a:rPr lang="en-US" i="1" dirty="0" err="1" smtClean="0"/>
              <a:t>ilişkisi</a:t>
            </a:r>
            <a:r>
              <a:rPr lang="en-US" i="1" dirty="0" smtClean="0"/>
              <a:t> </a:t>
            </a:r>
          </a:p>
          <a:p>
            <a:endParaRPr lang="en-US" i="1" dirty="0" smtClean="0"/>
          </a:p>
          <a:p>
            <a:r>
              <a:rPr lang="en-US" i="1" dirty="0" err="1" smtClean="0"/>
              <a:t>Kişisel</a:t>
            </a:r>
            <a:r>
              <a:rPr lang="en-US" i="1" dirty="0" smtClean="0"/>
              <a:t> </a:t>
            </a:r>
            <a:r>
              <a:rPr lang="en-US" i="1" dirty="0" err="1" smtClean="0"/>
              <a:t>ve</a:t>
            </a:r>
            <a:r>
              <a:rPr lang="en-US" i="1" dirty="0" smtClean="0"/>
              <a:t> </a:t>
            </a:r>
            <a:r>
              <a:rPr lang="en-US" i="1" dirty="0" err="1" smtClean="0"/>
              <a:t>Toplumsal</a:t>
            </a:r>
            <a:r>
              <a:rPr lang="en-US" i="1" dirty="0" smtClean="0"/>
              <a:t> </a:t>
            </a:r>
            <a:r>
              <a:rPr lang="en-US" i="1" dirty="0" err="1" smtClean="0"/>
              <a:t>Etkileşimlerde</a:t>
            </a:r>
            <a:r>
              <a:rPr lang="en-US" i="1" dirty="0" smtClean="0"/>
              <a:t> </a:t>
            </a:r>
            <a:r>
              <a:rPr lang="en-US" i="1" dirty="0" err="1" smtClean="0"/>
              <a:t>öfkenin</a:t>
            </a:r>
            <a:r>
              <a:rPr lang="en-US" i="1" dirty="0" smtClean="0"/>
              <a:t> </a:t>
            </a:r>
            <a:r>
              <a:rPr lang="en-US" i="1" dirty="0" err="1" smtClean="0"/>
              <a:t>yarattığı</a:t>
            </a:r>
            <a:r>
              <a:rPr lang="en-US" i="1" dirty="0" smtClean="0"/>
              <a:t> </a:t>
            </a:r>
            <a:r>
              <a:rPr lang="en-US" i="1" dirty="0" err="1" smtClean="0"/>
              <a:t>etkiler</a:t>
            </a:r>
            <a:endParaRPr lang="en-US" i="1" dirty="0" smtClean="0"/>
          </a:p>
          <a:p>
            <a:endParaRPr lang="en-US" i="1" dirty="0" smtClean="0"/>
          </a:p>
          <a:p>
            <a:r>
              <a:rPr lang="en-US" i="1" dirty="0" err="1"/>
              <a:t>S</a:t>
            </a:r>
            <a:r>
              <a:rPr lang="en-US" i="1" dirty="0" err="1" smtClean="0"/>
              <a:t>iyasette</a:t>
            </a:r>
            <a:r>
              <a:rPr lang="en-US" i="1" dirty="0" smtClean="0"/>
              <a:t> </a:t>
            </a:r>
            <a:r>
              <a:rPr lang="en-US" i="1" dirty="0" err="1" smtClean="0"/>
              <a:t>öfke</a:t>
            </a:r>
            <a:r>
              <a:rPr lang="en-US" i="1" dirty="0" smtClean="0"/>
              <a:t>: </a:t>
            </a:r>
            <a:r>
              <a:rPr lang="en-US" i="1" dirty="0" err="1" smtClean="0"/>
              <a:t>adalet</a:t>
            </a:r>
            <a:r>
              <a:rPr lang="en-US" i="1" dirty="0" smtClean="0"/>
              <a:t> </a:t>
            </a:r>
            <a:r>
              <a:rPr lang="en-US" i="1" dirty="0" err="1" smtClean="0"/>
              <a:t>arayışında</a:t>
            </a:r>
            <a:r>
              <a:rPr lang="en-US" i="1" dirty="0" smtClean="0"/>
              <a:t> </a:t>
            </a:r>
            <a:r>
              <a:rPr lang="en-US" i="1" dirty="0" err="1" smtClean="0"/>
              <a:t>öfkenin</a:t>
            </a:r>
            <a:r>
              <a:rPr lang="en-US" i="1" dirty="0" smtClean="0"/>
              <a:t> </a:t>
            </a:r>
            <a:r>
              <a:rPr lang="en-US" i="1" dirty="0" err="1" smtClean="0"/>
              <a:t>rolü</a:t>
            </a:r>
            <a:r>
              <a:rPr lang="en-US" i="1" dirty="0" smtClean="0"/>
              <a:t> </a:t>
            </a:r>
          </a:p>
          <a:p>
            <a:endParaRPr lang="en-US" i="1" dirty="0" smtClean="0"/>
          </a:p>
          <a:p>
            <a:r>
              <a:rPr lang="en-US" i="1" dirty="0" err="1" smtClean="0"/>
              <a:t>Stoaçıların</a:t>
            </a:r>
            <a:r>
              <a:rPr lang="en-US" i="1" dirty="0" smtClean="0"/>
              <a:t> </a:t>
            </a:r>
            <a:r>
              <a:rPr lang="en-US" i="1" dirty="0" err="1" smtClean="0"/>
              <a:t>öfke</a:t>
            </a:r>
            <a:r>
              <a:rPr lang="en-US" i="1" dirty="0" smtClean="0"/>
              <a:t> </a:t>
            </a:r>
            <a:r>
              <a:rPr lang="en-US" i="1" dirty="0" err="1" smtClean="0"/>
              <a:t>karşısında</a:t>
            </a:r>
            <a:endParaRPr lang="en-US" i="1" dirty="0" smtClean="0"/>
          </a:p>
          <a:p>
            <a:r>
              <a:rPr lang="en-US" i="1" dirty="0" smtClean="0"/>
              <a:t> </a:t>
            </a:r>
            <a:r>
              <a:rPr lang="en-US" i="1" dirty="0" err="1" smtClean="0"/>
              <a:t>önerileri</a:t>
            </a:r>
            <a:endParaRPr lang="en-US" i="1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Hareketler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Öfke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Eşitlik</a:t>
            </a:r>
            <a:r>
              <a:rPr lang="en-US" dirty="0" smtClean="0"/>
              <a:t> </a:t>
            </a:r>
            <a:r>
              <a:rPr lang="en-US" dirty="0" err="1" smtClean="0"/>
              <a:t>Arayışı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 smtClean="0"/>
              <a:t>Arayışı</a:t>
            </a:r>
            <a:endParaRPr lang="en-US" dirty="0" smtClean="0"/>
          </a:p>
          <a:p>
            <a:r>
              <a:rPr lang="en-US" dirty="0" err="1" smtClean="0"/>
              <a:t>Çevre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İklim</a:t>
            </a:r>
            <a:r>
              <a:rPr lang="en-US" dirty="0" smtClean="0"/>
              <a:t> </a:t>
            </a:r>
            <a:r>
              <a:rPr lang="en-US" dirty="0" err="1" smtClean="0"/>
              <a:t>Hareketleri</a:t>
            </a:r>
            <a:endParaRPr lang="en-US" dirty="0" smtClean="0"/>
          </a:p>
          <a:p>
            <a:r>
              <a:rPr lang="en-US" dirty="0" err="1" smtClean="0"/>
              <a:t>Öfkenin</a:t>
            </a:r>
            <a:r>
              <a:rPr lang="en-US" dirty="0" smtClean="0"/>
              <a:t> </a:t>
            </a:r>
            <a:r>
              <a:rPr lang="en-US" dirty="0" err="1" smtClean="0"/>
              <a:t>mobilizasyonu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Hiyerarsiler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Ofke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Sınıf</a:t>
            </a:r>
            <a:r>
              <a:rPr lang="en-US" dirty="0" smtClean="0"/>
              <a:t>, </a:t>
            </a:r>
            <a:r>
              <a:rPr lang="en-US" dirty="0" err="1" smtClean="0"/>
              <a:t>cinsiyet</a:t>
            </a:r>
            <a:r>
              <a:rPr lang="en-US" dirty="0" smtClean="0"/>
              <a:t>, </a:t>
            </a:r>
            <a:r>
              <a:rPr lang="en-US" dirty="0" err="1" smtClean="0"/>
              <a:t>ırk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 </a:t>
            </a:r>
            <a:r>
              <a:rPr lang="en-US" dirty="0" err="1" smtClean="0"/>
              <a:t>kesişimde</a:t>
            </a:r>
            <a:r>
              <a:rPr lang="en-US" dirty="0" smtClean="0"/>
              <a:t> </a:t>
            </a:r>
            <a:r>
              <a:rPr lang="en-US" dirty="0" err="1" smtClean="0"/>
              <a:t>öfkenin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Sara </a:t>
            </a:r>
            <a:r>
              <a:rPr lang="tr-TR" dirty="0" err="1" smtClean="0"/>
              <a:t>Ahmed</a:t>
            </a:r>
            <a:r>
              <a:rPr lang="tr-TR" dirty="0" smtClean="0"/>
              <a:t> </a:t>
            </a:r>
            <a:r>
              <a:rPr lang="tr-TR" dirty="0"/>
              <a:t>(2015) </a:t>
            </a:r>
            <a:r>
              <a:rPr lang="tr-TR" i="1" dirty="0"/>
              <a:t>Duyguların Kültürel Politikası.</a:t>
            </a:r>
            <a:r>
              <a:rPr lang="tr-TR" dirty="0"/>
              <a:t> Sel Yayınları.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402091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216</Words>
  <Application>Microsoft Office PowerPoint</Application>
  <PresentationFormat>Ekran Gösterisi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Duygular: Cinsiyet, Siyaset Ve Emek</vt:lpstr>
      <vt:lpstr>Öfke  Duygusu ve Toplumsal Dinamikler</vt:lpstr>
      <vt:lpstr>Öfkeye Sosyolojik Yaklaşım </vt:lpstr>
      <vt:lpstr>Öfkeye Sosyolojik Yaklaşım </vt:lpstr>
      <vt:lpstr>Politik Felsefede Öfke </vt:lpstr>
      <vt:lpstr>Toplumsal Hareketler ve Öfke</vt:lpstr>
      <vt:lpstr>Toplumsal Hiyerarsiler ve Ofke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4</cp:revision>
  <dcterms:created xsi:type="dcterms:W3CDTF">2018-11-08T17:21:11Z</dcterms:created>
  <dcterms:modified xsi:type="dcterms:W3CDTF">2018-11-08T17:51:27Z</dcterms:modified>
</cp:coreProperties>
</file>