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6" r:id="rId7"/>
    <p:sldId id="313" r:id="rId8"/>
    <p:sldId id="267" r:id="rId9"/>
    <p:sldId id="269" r:id="rId10"/>
    <p:sldId id="283" r:id="rId11"/>
    <p:sldId id="285" r:id="rId12"/>
    <p:sldId id="291" r:id="rId13"/>
    <p:sldId id="292" r:id="rId14"/>
    <p:sldId id="318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8D230F3-CF80-4859-8CE7-A43EE81993B5}" styleName="Açık Stil 1 - Vurgu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image" Target="../media/image3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044149-716D-4ADA-A4AB-934085370E80}" type="doc">
      <dgm:prSet loTypeId="urn:microsoft.com/office/officeart/2005/8/layout/vList4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982AC39C-5414-4F98-9B6E-130821FA9E98}">
      <dgm:prSet/>
      <dgm:spPr/>
      <dgm:t>
        <a:bodyPr/>
        <a:lstStyle/>
        <a:p>
          <a:pPr rtl="0"/>
          <a:r>
            <a:rPr lang="tr-TR" smtClean="0"/>
            <a:t>Kas-İskelet Sistemi Hastalıkları ve Bakımı</a:t>
          </a:r>
          <a:endParaRPr lang="tr-TR"/>
        </a:p>
      </dgm:t>
    </dgm:pt>
    <dgm:pt modelId="{54937B07-A812-4D8D-B85E-5E2C43D3B6C2}" type="parTrans" cxnId="{0669D491-C534-4D45-B515-738635C47FC2}">
      <dgm:prSet/>
      <dgm:spPr/>
      <dgm:t>
        <a:bodyPr/>
        <a:lstStyle/>
        <a:p>
          <a:endParaRPr lang="tr-TR"/>
        </a:p>
      </dgm:t>
    </dgm:pt>
    <dgm:pt modelId="{7FA83DB6-895C-44DB-8788-17D62FA98ED9}" type="sibTrans" cxnId="{0669D491-C534-4D45-B515-738635C47FC2}">
      <dgm:prSet/>
      <dgm:spPr/>
      <dgm:t>
        <a:bodyPr/>
        <a:lstStyle/>
        <a:p>
          <a:endParaRPr lang="tr-TR"/>
        </a:p>
      </dgm:t>
    </dgm:pt>
    <dgm:pt modelId="{D88E2FF9-85C0-4915-B979-71C045EB52E3}" type="pres">
      <dgm:prSet presAssocID="{F2044149-716D-4ADA-A4AB-934085370E8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9EBDFCF-0621-43DB-9370-58F5E4905613}" type="pres">
      <dgm:prSet presAssocID="{982AC39C-5414-4F98-9B6E-130821FA9E98}" presName="comp" presStyleCnt="0"/>
      <dgm:spPr/>
    </dgm:pt>
    <dgm:pt modelId="{CC1BA4DF-5EC2-416F-882E-E1AF38F53DA8}" type="pres">
      <dgm:prSet presAssocID="{982AC39C-5414-4F98-9B6E-130821FA9E98}" presName="box" presStyleLbl="node1" presStyleIdx="0" presStyleCnt="1"/>
      <dgm:spPr/>
      <dgm:t>
        <a:bodyPr/>
        <a:lstStyle/>
        <a:p>
          <a:endParaRPr lang="tr-TR"/>
        </a:p>
      </dgm:t>
    </dgm:pt>
    <dgm:pt modelId="{583B9B73-BD43-4F70-B4B4-C8C0097E7FAB}" type="pres">
      <dgm:prSet presAssocID="{982AC39C-5414-4F98-9B6E-130821FA9E98}" presName="img" presStyleLbl="fgImgPlac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8000" r="-18000"/>
          </a:stretch>
        </a:blipFill>
      </dgm:spPr>
    </dgm:pt>
    <dgm:pt modelId="{C8B053DF-14F3-45E2-9066-31A633823AF5}" type="pres">
      <dgm:prSet presAssocID="{982AC39C-5414-4F98-9B6E-130821FA9E98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E4D3320-F121-4238-81D2-2CA23AC050FB}" type="presOf" srcId="{F2044149-716D-4ADA-A4AB-934085370E80}" destId="{D88E2FF9-85C0-4915-B979-71C045EB52E3}" srcOrd="0" destOrd="0" presId="urn:microsoft.com/office/officeart/2005/8/layout/vList4"/>
    <dgm:cxn modelId="{113424A9-6334-4BBD-AD40-C4598CC56C45}" type="presOf" srcId="{982AC39C-5414-4F98-9B6E-130821FA9E98}" destId="{C8B053DF-14F3-45E2-9066-31A633823AF5}" srcOrd="1" destOrd="0" presId="urn:microsoft.com/office/officeart/2005/8/layout/vList4"/>
    <dgm:cxn modelId="{B865B4AA-7C55-42CE-8509-8997FA49223F}" type="presOf" srcId="{982AC39C-5414-4F98-9B6E-130821FA9E98}" destId="{CC1BA4DF-5EC2-416F-882E-E1AF38F53DA8}" srcOrd="0" destOrd="0" presId="urn:microsoft.com/office/officeart/2005/8/layout/vList4"/>
    <dgm:cxn modelId="{0669D491-C534-4D45-B515-738635C47FC2}" srcId="{F2044149-716D-4ADA-A4AB-934085370E80}" destId="{982AC39C-5414-4F98-9B6E-130821FA9E98}" srcOrd="0" destOrd="0" parTransId="{54937B07-A812-4D8D-B85E-5E2C43D3B6C2}" sibTransId="{7FA83DB6-895C-44DB-8788-17D62FA98ED9}"/>
    <dgm:cxn modelId="{A7934DCF-1219-484A-A4DF-5B9D47F3D1F0}" type="presParOf" srcId="{D88E2FF9-85C0-4915-B979-71C045EB52E3}" destId="{D9EBDFCF-0621-43DB-9370-58F5E4905613}" srcOrd="0" destOrd="0" presId="urn:microsoft.com/office/officeart/2005/8/layout/vList4"/>
    <dgm:cxn modelId="{AE3D1C60-2F08-4A39-AA70-97AA96273616}" type="presParOf" srcId="{D9EBDFCF-0621-43DB-9370-58F5E4905613}" destId="{CC1BA4DF-5EC2-416F-882E-E1AF38F53DA8}" srcOrd="0" destOrd="0" presId="urn:microsoft.com/office/officeart/2005/8/layout/vList4"/>
    <dgm:cxn modelId="{15B3D028-9561-481E-9F38-18DD9A0CEBA9}" type="presParOf" srcId="{D9EBDFCF-0621-43DB-9370-58F5E4905613}" destId="{583B9B73-BD43-4F70-B4B4-C8C0097E7FAB}" srcOrd="1" destOrd="0" presId="urn:microsoft.com/office/officeart/2005/8/layout/vList4"/>
    <dgm:cxn modelId="{717BD1BD-A9FC-49A3-A037-1BB59DE64BFA}" type="presParOf" srcId="{D9EBDFCF-0621-43DB-9370-58F5E4905613}" destId="{C8B053DF-14F3-45E2-9066-31A633823AF5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3AAAD2C-97D1-4A68-9E1C-E07AD9F8AE6A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tr-TR"/>
        </a:p>
      </dgm:t>
    </dgm:pt>
    <dgm:pt modelId="{6FCB104F-ACAA-429F-92A9-B8A3CF921E54}">
      <dgm:prSet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rtl="0"/>
          <a:r>
            <a:rPr lang="tr-TR" smtClean="0"/>
            <a:t>EKLEM HASTALIKLARI</a:t>
          </a:r>
          <a:endParaRPr lang="tr-TR"/>
        </a:p>
      </dgm:t>
    </dgm:pt>
    <dgm:pt modelId="{15616B62-F898-4E21-B6F6-679D4C789C6F}" type="parTrans" cxnId="{1A845BAA-69D3-4A30-BBC3-AD8CE7D6F037}">
      <dgm:prSet/>
      <dgm:spPr/>
      <dgm:t>
        <a:bodyPr/>
        <a:lstStyle/>
        <a:p>
          <a:endParaRPr lang="tr-TR"/>
        </a:p>
      </dgm:t>
    </dgm:pt>
    <dgm:pt modelId="{404D3182-C2F1-494F-9CB6-E243AA4C19F2}" type="sibTrans" cxnId="{1A845BAA-69D3-4A30-BBC3-AD8CE7D6F037}">
      <dgm:prSet/>
      <dgm:spPr/>
      <dgm:t>
        <a:bodyPr/>
        <a:lstStyle/>
        <a:p>
          <a:endParaRPr lang="tr-TR"/>
        </a:p>
      </dgm:t>
    </dgm:pt>
    <dgm:pt modelId="{9C52DE63-F58F-451A-9126-36B31D14889C}" type="pres">
      <dgm:prSet presAssocID="{73AAAD2C-97D1-4A68-9E1C-E07AD9F8AE6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6848A55-BCD2-4370-A88B-FE0FF45FCB59}" type="pres">
      <dgm:prSet presAssocID="{6FCB104F-ACAA-429F-92A9-B8A3CF921E5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9C990BF-624B-4B0D-A275-8B9811B662E9}" type="presOf" srcId="{6FCB104F-ACAA-429F-92A9-B8A3CF921E54}" destId="{96848A55-BCD2-4370-A88B-FE0FF45FCB59}" srcOrd="0" destOrd="0" presId="urn:microsoft.com/office/officeart/2005/8/layout/vList2"/>
    <dgm:cxn modelId="{1A845BAA-69D3-4A30-BBC3-AD8CE7D6F037}" srcId="{73AAAD2C-97D1-4A68-9E1C-E07AD9F8AE6A}" destId="{6FCB104F-ACAA-429F-92A9-B8A3CF921E54}" srcOrd="0" destOrd="0" parTransId="{15616B62-F898-4E21-B6F6-679D4C789C6F}" sibTransId="{404D3182-C2F1-494F-9CB6-E243AA4C19F2}"/>
    <dgm:cxn modelId="{1E2DC930-BD8C-40CC-BAA2-E26D6071F575}" type="presOf" srcId="{73AAAD2C-97D1-4A68-9E1C-E07AD9F8AE6A}" destId="{9C52DE63-F58F-451A-9126-36B31D14889C}" srcOrd="0" destOrd="0" presId="urn:microsoft.com/office/officeart/2005/8/layout/vList2"/>
    <dgm:cxn modelId="{782F3032-C9D8-4CE7-96D9-51ED7D239588}" type="presParOf" srcId="{9C52DE63-F58F-451A-9126-36B31D14889C}" destId="{96848A55-BCD2-4370-A88B-FE0FF45FCB5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31B321C-CF52-4F72-9D41-587CEA47FE4B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1E34B548-1DD0-494E-BE0B-167D7BCF6B30}">
      <dgm:prSet/>
      <dgm:spPr/>
      <dgm:t>
        <a:bodyPr/>
        <a:lstStyle/>
        <a:p>
          <a:pPr rtl="0"/>
          <a:r>
            <a:rPr lang="tr-TR" dirty="0" err="1" smtClean="0"/>
            <a:t>Romatoid</a:t>
          </a:r>
          <a:r>
            <a:rPr lang="tr-TR" dirty="0" smtClean="0"/>
            <a:t> </a:t>
          </a:r>
          <a:r>
            <a:rPr lang="tr-TR" dirty="0" err="1" smtClean="0"/>
            <a:t>Artrit</a:t>
          </a:r>
          <a:r>
            <a:rPr lang="tr-TR" dirty="0" smtClean="0"/>
            <a:t>-I</a:t>
          </a:r>
          <a:endParaRPr lang="tr-TR" dirty="0"/>
        </a:p>
      </dgm:t>
    </dgm:pt>
    <dgm:pt modelId="{7E2723DB-B20A-44C1-9E5A-E370325FC527}" type="parTrans" cxnId="{08974697-7444-41AE-A83F-C991199471F5}">
      <dgm:prSet/>
      <dgm:spPr/>
      <dgm:t>
        <a:bodyPr/>
        <a:lstStyle/>
        <a:p>
          <a:endParaRPr lang="tr-TR"/>
        </a:p>
      </dgm:t>
    </dgm:pt>
    <dgm:pt modelId="{EFE7DF1E-901E-4601-B995-A0F35954BCB9}" type="sibTrans" cxnId="{08974697-7444-41AE-A83F-C991199471F5}">
      <dgm:prSet/>
      <dgm:spPr/>
      <dgm:t>
        <a:bodyPr/>
        <a:lstStyle/>
        <a:p>
          <a:endParaRPr lang="tr-TR"/>
        </a:p>
      </dgm:t>
    </dgm:pt>
    <dgm:pt modelId="{E4480A31-D9BB-4F42-91F0-3A875C8B30FC}" type="pres">
      <dgm:prSet presAssocID="{A31B321C-CF52-4F72-9D41-587CEA47FE4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02ABC14-BAB9-440C-B4CA-2612EB179864}" type="pres">
      <dgm:prSet presAssocID="{1E34B548-1DD0-494E-BE0B-167D7BCF6B30}" presName="parentText" presStyleLbl="node1" presStyleIdx="0" presStyleCnt="1" custLinFactNeighborX="-3374" custLinFactNeighborY="-1938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DAB8219-EDF1-4163-9542-68FD07ADF0DC}" type="presOf" srcId="{1E34B548-1DD0-494E-BE0B-167D7BCF6B30}" destId="{E02ABC14-BAB9-440C-B4CA-2612EB179864}" srcOrd="0" destOrd="0" presId="urn:microsoft.com/office/officeart/2005/8/layout/vList2"/>
    <dgm:cxn modelId="{00F1ADC2-A6DB-4D1C-9FB2-E448F01CD757}" type="presOf" srcId="{A31B321C-CF52-4F72-9D41-587CEA47FE4B}" destId="{E4480A31-D9BB-4F42-91F0-3A875C8B30FC}" srcOrd="0" destOrd="0" presId="urn:microsoft.com/office/officeart/2005/8/layout/vList2"/>
    <dgm:cxn modelId="{08974697-7444-41AE-A83F-C991199471F5}" srcId="{A31B321C-CF52-4F72-9D41-587CEA47FE4B}" destId="{1E34B548-1DD0-494E-BE0B-167D7BCF6B30}" srcOrd="0" destOrd="0" parTransId="{7E2723DB-B20A-44C1-9E5A-E370325FC527}" sibTransId="{EFE7DF1E-901E-4601-B995-A0F35954BCB9}"/>
    <dgm:cxn modelId="{3270CCC2-9677-49CC-8B5E-D854AFB74061}" type="presParOf" srcId="{E4480A31-D9BB-4F42-91F0-3A875C8B30FC}" destId="{E02ABC14-BAB9-440C-B4CA-2612EB17986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858BAD7-1785-4291-817D-1BB6263B07EB}" type="doc">
      <dgm:prSet loTypeId="urn:microsoft.com/office/officeart/2005/8/layout/vList2" loCatId="list" qsTypeId="urn:microsoft.com/office/officeart/2005/8/quickstyle/simple1" qsCatId="simple" csTypeId="urn:microsoft.com/office/officeart/2005/8/colors/accent6_1" csCatId="accent6"/>
      <dgm:spPr/>
      <dgm:t>
        <a:bodyPr/>
        <a:lstStyle/>
        <a:p>
          <a:endParaRPr lang="tr-TR"/>
        </a:p>
      </dgm:t>
    </dgm:pt>
    <dgm:pt modelId="{EBF50ED1-4C78-4AF6-9452-5016397B7CE0}">
      <dgm:prSet/>
      <dgm:spPr/>
      <dgm:t>
        <a:bodyPr/>
        <a:lstStyle/>
        <a:p>
          <a:pPr rtl="0"/>
          <a:r>
            <a:rPr lang="tr-TR" smtClean="0"/>
            <a:t>Gut Artriti</a:t>
          </a:r>
          <a:endParaRPr lang="tr-TR"/>
        </a:p>
      </dgm:t>
    </dgm:pt>
    <dgm:pt modelId="{48C36E53-7248-4D52-8D5B-1839EF450102}" type="parTrans" cxnId="{7E027B2E-9078-4FB5-997E-6DE7E0062E7D}">
      <dgm:prSet/>
      <dgm:spPr/>
      <dgm:t>
        <a:bodyPr/>
        <a:lstStyle/>
        <a:p>
          <a:endParaRPr lang="tr-TR"/>
        </a:p>
      </dgm:t>
    </dgm:pt>
    <dgm:pt modelId="{C5C66C2E-B843-40FF-8B34-1D8E98E0A4A6}" type="sibTrans" cxnId="{7E027B2E-9078-4FB5-997E-6DE7E0062E7D}">
      <dgm:prSet/>
      <dgm:spPr/>
      <dgm:t>
        <a:bodyPr/>
        <a:lstStyle/>
        <a:p>
          <a:endParaRPr lang="tr-TR"/>
        </a:p>
      </dgm:t>
    </dgm:pt>
    <dgm:pt modelId="{B35092C3-593E-4EB2-97D1-A55EF54D19A8}" type="pres">
      <dgm:prSet presAssocID="{E858BAD7-1785-4291-817D-1BB6263B07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94D822C-98AD-4431-A04E-0BCDA58881EF}" type="pres">
      <dgm:prSet presAssocID="{EBF50ED1-4C78-4AF6-9452-5016397B7CE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E37E34A-4EF3-44BC-90A0-4FA39387D516}" type="presOf" srcId="{EBF50ED1-4C78-4AF6-9452-5016397B7CE0}" destId="{694D822C-98AD-4431-A04E-0BCDA58881EF}" srcOrd="0" destOrd="0" presId="urn:microsoft.com/office/officeart/2005/8/layout/vList2"/>
    <dgm:cxn modelId="{7E027B2E-9078-4FB5-997E-6DE7E0062E7D}" srcId="{E858BAD7-1785-4291-817D-1BB6263B07EB}" destId="{EBF50ED1-4C78-4AF6-9452-5016397B7CE0}" srcOrd="0" destOrd="0" parTransId="{48C36E53-7248-4D52-8D5B-1839EF450102}" sibTransId="{C5C66C2E-B843-40FF-8B34-1D8E98E0A4A6}"/>
    <dgm:cxn modelId="{D34BE83D-D868-485D-9290-1248FC8676D8}" type="presOf" srcId="{E858BAD7-1785-4291-817D-1BB6263B07EB}" destId="{B35092C3-593E-4EB2-97D1-A55EF54D19A8}" srcOrd="0" destOrd="0" presId="urn:microsoft.com/office/officeart/2005/8/layout/vList2"/>
    <dgm:cxn modelId="{8D96145F-3233-4AA5-86DD-D5034755F099}" type="presParOf" srcId="{B35092C3-593E-4EB2-97D1-A55EF54D19A8}" destId="{694D822C-98AD-4431-A04E-0BCDA58881E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5BECC53-794B-4D7B-98B9-C994E983A80D}" type="doc">
      <dgm:prSet loTypeId="urn:microsoft.com/office/officeart/2005/8/layout/vList2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tr-TR"/>
        </a:p>
      </dgm:t>
    </dgm:pt>
    <dgm:pt modelId="{1D7D0313-A97B-48CF-A170-366C348ED7A3}">
      <dgm:prSet/>
      <dgm:spPr/>
      <dgm:t>
        <a:bodyPr/>
        <a:lstStyle/>
        <a:p>
          <a:pPr rtl="0"/>
          <a:r>
            <a:rPr lang="tr-TR" smtClean="0"/>
            <a:t>Gut Artriti</a:t>
          </a:r>
          <a:endParaRPr lang="tr-TR"/>
        </a:p>
      </dgm:t>
    </dgm:pt>
    <dgm:pt modelId="{22BD837F-E8CB-4407-BC4A-AF3F541EF5E1}" type="parTrans" cxnId="{7F79C862-FCD4-4E07-A9BB-FD01E7F69D7E}">
      <dgm:prSet/>
      <dgm:spPr/>
      <dgm:t>
        <a:bodyPr/>
        <a:lstStyle/>
        <a:p>
          <a:endParaRPr lang="tr-TR"/>
        </a:p>
      </dgm:t>
    </dgm:pt>
    <dgm:pt modelId="{D84406EE-C26E-46A7-BDA4-29AAFE7572BD}" type="sibTrans" cxnId="{7F79C862-FCD4-4E07-A9BB-FD01E7F69D7E}">
      <dgm:prSet/>
      <dgm:spPr/>
      <dgm:t>
        <a:bodyPr/>
        <a:lstStyle/>
        <a:p>
          <a:endParaRPr lang="tr-TR"/>
        </a:p>
      </dgm:t>
    </dgm:pt>
    <dgm:pt modelId="{4B3D9F61-2B76-4771-A43F-8EA17E0B6A09}" type="pres">
      <dgm:prSet presAssocID="{55BECC53-794B-4D7B-98B9-C994E983A80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F7EE253-26C3-48E8-AE17-EF920C3FC25D}" type="pres">
      <dgm:prSet presAssocID="{1D7D0313-A97B-48CF-A170-366C348ED7A3}" presName="parentText" presStyleLbl="node1" presStyleIdx="0" presStyleCnt="1" custScaleY="6220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F79C862-FCD4-4E07-A9BB-FD01E7F69D7E}" srcId="{55BECC53-794B-4D7B-98B9-C994E983A80D}" destId="{1D7D0313-A97B-48CF-A170-366C348ED7A3}" srcOrd="0" destOrd="0" parTransId="{22BD837F-E8CB-4407-BC4A-AF3F541EF5E1}" sibTransId="{D84406EE-C26E-46A7-BDA4-29AAFE7572BD}"/>
    <dgm:cxn modelId="{2A7093DD-135C-457E-B0BB-A19D7EB3780F}" type="presOf" srcId="{1D7D0313-A97B-48CF-A170-366C348ED7A3}" destId="{6F7EE253-26C3-48E8-AE17-EF920C3FC25D}" srcOrd="0" destOrd="0" presId="urn:microsoft.com/office/officeart/2005/8/layout/vList2"/>
    <dgm:cxn modelId="{7D441080-FE7F-466E-920D-339E38507F38}" type="presOf" srcId="{55BECC53-794B-4D7B-98B9-C994E983A80D}" destId="{4B3D9F61-2B76-4771-A43F-8EA17E0B6A09}" srcOrd="0" destOrd="0" presId="urn:microsoft.com/office/officeart/2005/8/layout/vList2"/>
    <dgm:cxn modelId="{ED0324E3-61C3-4E47-9E17-B0C08F1FD41A}" type="presParOf" srcId="{4B3D9F61-2B76-4771-A43F-8EA17E0B6A09}" destId="{6F7EE253-26C3-48E8-AE17-EF920C3FC25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23F672D-9F6B-4793-BED0-D6DCEFF6967C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9E377717-C437-400D-AC24-8B30D4469704}">
      <dgm:prSet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rtl="0"/>
          <a:r>
            <a:rPr lang="tr-TR" smtClean="0"/>
            <a:t>BAĞ DOKUSU HASTALIKLARI</a:t>
          </a:r>
          <a:endParaRPr lang="tr-TR"/>
        </a:p>
      </dgm:t>
    </dgm:pt>
    <dgm:pt modelId="{BB621318-9C46-4DAD-84E3-DE52FE82910D}" type="parTrans" cxnId="{36DE88B2-66B9-4E99-A30B-F60971D5C1ED}">
      <dgm:prSet/>
      <dgm:spPr/>
      <dgm:t>
        <a:bodyPr/>
        <a:lstStyle/>
        <a:p>
          <a:endParaRPr lang="tr-TR"/>
        </a:p>
      </dgm:t>
    </dgm:pt>
    <dgm:pt modelId="{F6FD9466-85F2-49E2-80DA-F706012EBB1A}" type="sibTrans" cxnId="{36DE88B2-66B9-4E99-A30B-F60971D5C1ED}">
      <dgm:prSet/>
      <dgm:spPr/>
      <dgm:t>
        <a:bodyPr/>
        <a:lstStyle/>
        <a:p>
          <a:endParaRPr lang="tr-TR"/>
        </a:p>
      </dgm:t>
    </dgm:pt>
    <dgm:pt modelId="{6E15E1F1-C267-4EF9-97A2-1B4214EFEA90}" type="pres">
      <dgm:prSet presAssocID="{D23F672D-9F6B-4793-BED0-D6DCEFF6967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0FEFACA-A4E3-4EBC-BEB8-FC988B23DA88}" type="pres">
      <dgm:prSet presAssocID="{9E377717-C437-400D-AC24-8B30D446970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5354D56-441F-4534-BCBB-C12EF5FBD241}" type="presOf" srcId="{9E377717-C437-400D-AC24-8B30D4469704}" destId="{D0FEFACA-A4E3-4EBC-BEB8-FC988B23DA88}" srcOrd="0" destOrd="0" presId="urn:microsoft.com/office/officeart/2005/8/layout/vList2"/>
    <dgm:cxn modelId="{D9B96BCC-BB61-41C6-AFDD-BE55C9EBAEDD}" type="presOf" srcId="{D23F672D-9F6B-4793-BED0-D6DCEFF6967C}" destId="{6E15E1F1-C267-4EF9-97A2-1B4214EFEA90}" srcOrd="0" destOrd="0" presId="urn:microsoft.com/office/officeart/2005/8/layout/vList2"/>
    <dgm:cxn modelId="{36DE88B2-66B9-4E99-A30B-F60971D5C1ED}" srcId="{D23F672D-9F6B-4793-BED0-D6DCEFF6967C}" destId="{9E377717-C437-400D-AC24-8B30D4469704}" srcOrd="0" destOrd="0" parTransId="{BB621318-9C46-4DAD-84E3-DE52FE82910D}" sibTransId="{F6FD9466-85F2-49E2-80DA-F706012EBB1A}"/>
    <dgm:cxn modelId="{178C2F73-2CAC-4BFE-84D2-708D94CD10F0}" type="presParOf" srcId="{6E15E1F1-C267-4EF9-97A2-1B4214EFEA90}" destId="{D0FEFACA-A4E3-4EBC-BEB8-FC988B23DA8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CCDF1F3-9B48-47DD-8639-D02D4BD9EB8C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/>
      <dgm:spPr/>
      <dgm:t>
        <a:bodyPr/>
        <a:lstStyle/>
        <a:p>
          <a:endParaRPr lang="tr-TR"/>
        </a:p>
      </dgm:t>
    </dgm:pt>
    <dgm:pt modelId="{71476A45-586C-42A6-9C1F-9A6E7E802A1D}">
      <dgm:prSet/>
      <dgm:spPr/>
      <dgm:t>
        <a:bodyPr/>
        <a:lstStyle/>
        <a:p>
          <a:pPr rtl="0"/>
          <a:r>
            <a:rPr lang="tr-TR" smtClean="0"/>
            <a:t>Kollojen Doku Hastalıkları</a:t>
          </a:r>
          <a:endParaRPr lang="tr-TR"/>
        </a:p>
      </dgm:t>
    </dgm:pt>
    <dgm:pt modelId="{6673B4B4-3E48-49DF-B027-E519BEAEC7C0}" type="parTrans" cxnId="{3328950E-B9B6-4F67-A60A-3C6CCD4EE739}">
      <dgm:prSet/>
      <dgm:spPr/>
      <dgm:t>
        <a:bodyPr/>
        <a:lstStyle/>
        <a:p>
          <a:endParaRPr lang="tr-TR"/>
        </a:p>
      </dgm:t>
    </dgm:pt>
    <dgm:pt modelId="{F2EE79F1-ABBC-4756-BE26-5EE1EE881B28}" type="sibTrans" cxnId="{3328950E-B9B6-4F67-A60A-3C6CCD4EE739}">
      <dgm:prSet/>
      <dgm:spPr/>
      <dgm:t>
        <a:bodyPr/>
        <a:lstStyle/>
        <a:p>
          <a:endParaRPr lang="tr-TR"/>
        </a:p>
      </dgm:t>
    </dgm:pt>
    <dgm:pt modelId="{71E13574-E063-4B66-ACD7-1BA12387D23C}" type="pres">
      <dgm:prSet presAssocID="{4CCDF1F3-9B48-47DD-8639-D02D4BD9EB8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AB8A869-D8FA-43FE-995D-A4358B9C5A56}" type="pres">
      <dgm:prSet presAssocID="{71476A45-586C-42A6-9C1F-9A6E7E802A1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EF34A85-FA31-4D60-93FE-8065812CB805}" type="presOf" srcId="{71476A45-586C-42A6-9C1F-9A6E7E802A1D}" destId="{5AB8A869-D8FA-43FE-995D-A4358B9C5A56}" srcOrd="0" destOrd="0" presId="urn:microsoft.com/office/officeart/2005/8/layout/vList2"/>
    <dgm:cxn modelId="{76C74526-B5B8-42B0-A0C6-078AEB2E45EE}" type="presOf" srcId="{4CCDF1F3-9B48-47DD-8639-D02D4BD9EB8C}" destId="{71E13574-E063-4B66-ACD7-1BA12387D23C}" srcOrd="0" destOrd="0" presId="urn:microsoft.com/office/officeart/2005/8/layout/vList2"/>
    <dgm:cxn modelId="{3328950E-B9B6-4F67-A60A-3C6CCD4EE739}" srcId="{4CCDF1F3-9B48-47DD-8639-D02D4BD9EB8C}" destId="{71476A45-586C-42A6-9C1F-9A6E7E802A1D}" srcOrd="0" destOrd="0" parTransId="{6673B4B4-3E48-49DF-B027-E519BEAEC7C0}" sibTransId="{F2EE79F1-ABBC-4756-BE26-5EE1EE881B28}"/>
    <dgm:cxn modelId="{5827D722-BAE3-4EAC-9BED-5A17F43CAC7B}" type="presParOf" srcId="{71E13574-E063-4B66-ACD7-1BA12387D23C}" destId="{5AB8A869-D8FA-43FE-995D-A4358B9C5A5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A59C465B-2572-4165-9419-F3CED597A531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E87E4EEA-1F24-46D5-9137-AEF8A1095576}">
      <dgm:prSet/>
      <dgm:spPr/>
      <dgm:t>
        <a:bodyPr/>
        <a:lstStyle/>
        <a:p>
          <a:pPr rtl="0"/>
          <a:r>
            <a:rPr lang="tr-TR" smtClean="0"/>
            <a:t>Eklem Hastalığı Olan Hastanın Genel Hemşirelik Bakımı</a:t>
          </a:r>
          <a:endParaRPr lang="tr-TR"/>
        </a:p>
      </dgm:t>
    </dgm:pt>
    <dgm:pt modelId="{3B2B7A46-3596-4EF3-8F43-A8C8446E7BD0}" type="parTrans" cxnId="{505EAFB4-E507-4992-8D4B-EBFB399E069E}">
      <dgm:prSet/>
      <dgm:spPr/>
      <dgm:t>
        <a:bodyPr/>
        <a:lstStyle/>
        <a:p>
          <a:endParaRPr lang="tr-TR"/>
        </a:p>
      </dgm:t>
    </dgm:pt>
    <dgm:pt modelId="{42ABAAFF-2020-43BD-8268-F89DF689C63D}" type="sibTrans" cxnId="{505EAFB4-E507-4992-8D4B-EBFB399E069E}">
      <dgm:prSet/>
      <dgm:spPr/>
      <dgm:t>
        <a:bodyPr/>
        <a:lstStyle/>
        <a:p>
          <a:endParaRPr lang="tr-TR"/>
        </a:p>
      </dgm:t>
    </dgm:pt>
    <dgm:pt modelId="{49B3B2C0-0B7F-42E6-9D30-86EA86C50D45}" type="pres">
      <dgm:prSet presAssocID="{A59C465B-2572-4165-9419-F3CED597A53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835561E-92E8-4C30-A6A9-4A1071B2F177}" type="pres">
      <dgm:prSet presAssocID="{E87E4EEA-1F24-46D5-9137-AEF8A1095576}" presName="parentText" presStyleLbl="node1" presStyleIdx="0" presStyleCnt="1" custScaleY="17019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05EAFB4-E507-4992-8D4B-EBFB399E069E}" srcId="{A59C465B-2572-4165-9419-F3CED597A531}" destId="{E87E4EEA-1F24-46D5-9137-AEF8A1095576}" srcOrd="0" destOrd="0" parTransId="{3B2B7A46-3596-4EF3-8F43-A8C8446E7BD0}" sibTransId="{42ABAAFF-2020-43BD-8268-F89DF689C63D}"/>
    <dgm:cxn modelId="{4F75D344-2E3A-43A0-A590-0F07FC063402}" type="presOf" srcId="{E87E4EEA-1F24-46D5-9137-AEF8A1095576}" destId="{0835561E-92E8-4C30-A6A9-4A1071B2F177}" srcOrd="0" destOrd="0" presId="urn:microsoft.com/office/officeart/2005/8/layout/vList2"/>
    <dgm:cxn modelId="{85FAE897-A358-4603-B431-9DDCA20216DD}" type="presOf" srcId="{A59C465B-2572-4165-9419-F3CED597A531}" destId="{49B3B2C0-0B7F-42E6-9D30-86EA86C50D45}" srcOrd="0" destOrd="0" presId="urn:microsoft.com/office/officeart/2005/8/layout/vList2"/>
    <dgm:cxn modelId="{D7195F3D-C6EA-4720-A708-2908A5705C84}" type="presParOf" srcId="{49B3B2C0-0B7F-42E6-9D30-86EA86C50D45}" destId="{0835561E-92E8-4C30-A6A9-4A1071B2F17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60B60D-35D4-4D82-927F-B46836CC2BE8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7ACD8C13-95EC-4D86-8C00-783C96172108}">
      <dgm:prSet/>
      <dgm:spPr/>
      <dgm:t>
        <a:bodyPr/>
        <a:lstStyle/>
        <a:p>
          <a:pPr rtl="0"/>
          <a:r>
            <a:rPr lang="tr-TR" smtClean="0"/>
            <a:t>Eklem-Bağ Dokusu</a:t>
          </a:r>
          <a:endParaRPr lang="tr-TR"/>
        </a:p>
      </dgm:t>
    </dgm:pt>
    <dgm:pt modelId="{92CF1409-25AF-4406-92E8-76EA27E51336}" type="parTrans" cxnId="{6D290AE3-CF7C-41B1-828B-5A54A7823F6D}">
      <dgm:prSet/>
      <dgm:spPr/>
      <dgm:t>
        <a:bodyPr/>
        <a:lstStyle/>
        <a:p>
          <a:endParaRPr lang="tr-TR"/>
        </a:p>
      </dgm:t>
    </dgm:pt>
    <dgm:pt modelId="{35686868-EA06-4EA2-A08E-8C6EA6B98081}" type="sibTrans" cxnId="{6D290AE3-CF7C-41B1-828B-5A54A7823F6D}">
      <dgm:prSet/>
      <dgm:spPr/>
      <dgm:t>
        <a:bodyPr/>
        <a:lstStyle/>
        <a:p>
          <a:endParaRPr lang="tr-TR"/>
        </a:p>
      </dgm:t>
    </dgm:pt>
    <dgm:pt modelId="{EAFC9EDD-EB21-4869-AAFE-D058E4D926F2}" type="pres">
      <dgm:prSet presAssocID="{DA60B60D-35D4-4D82-927F-B46836CC2BE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61BED93-950E-4EB0-A4B6-38A6C0D79990}" type="pres">
      <dgm:prSet presAssocID="{7ACD8C13-95EC-4D86-8C00-783C9617210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E9B1354-9A3E-4687-B90F-884BA9A52353}" type="presOf" srcId="{7ACD8C13-95EC-4D86-8C00-783C96172108}" destId="{C61BED93-950E-4EB0-A4B6-38A6C0D79990}" srcOrd="0" destOrd="0" presId="urn:microsoft.com/office/officeart/2005/8/layout/vList2"/>
    <dgm:cxn modelId="{971EC478-C23D-46C3-8054-59C07EC7F367}" type="presOf" srcId="{DA60B60D-35D4-4D82-927F-B46836CC2BE8}" destId="{EAFC9EDD-EB21-4869-AAFE-D058E4D926F2}" srcOrd="0" destOrd="0" presId="urn:microsoft.com/office/officeart/2005/8/layout/vList2"/>
    <dgm:cxn modelId="{6D290AE3-CF7C-41B1-828B-5A54A7823F6D}" srcId="{DA60B60D-35D4-4D82-927F-B46836CC2BE8}" destId="{7ACD8C13-95EC-4D86-8C00-783C96172108}" srcOrd="0" destOrd="0" parTransId="{92CF1409-25AF-4406-92E8-76EA27E51336}" sibTransId="{35686868-EA06-4EA2-A08E-8C6EA6B98081}"/>
    <dgm:cxn modelId="{F4CB75C8-C3E5-42C0-A79D-606CA6FFD729}" type="presParOf" srcId="{EAFC9EDD-EB21-4869-AAFE-D058E4D926F2}" destId="{C61BED93-950E-4EB0-A4B6-38A6C0D7999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E62886A-A753-48EE-8DE3-5C899B0D6E4E}" type="doc">
      <dgm:prSet loTypeId="urn:microsoft.com/office/officeart/2005/8/layout/hList1" loCatId="list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tr-TR"/>
        </a:p>
      </dgm:t>
    </dgm:pt>
    <dgm:pt modelId="{A2F736BD-6D8E-426A-95ED-462541C669C6}">
      <dgm:prSet/>
      <dgm:spPr/>
      <dgm:t>
        <a:bodyPr/>
        <a:lstStyle/>
        <a:p>
          <a:pPr rtl="0"/>
          <a:r>
            <a:rPr lang="tr-TR" smtClean="0"/>
            <a:t>Tendon, ligament, kıkırdak, kemik-periost, kan damarlarının dış tabakası ve cildin dermis tabakası, özel yapıda bağ dokusu içerirler. </a:t>
          </a:r>
          <a:endParaRPr lang="tr-TR"/>
        </a:p>
      </dgm:t>
    </dgm:pt>
    <dgm:pt modelId="{9BEA6A6A-D98F-49F5-9285-2A4332820981}" type="parTrans" cxnId="{B3A5A8F2-5ACD-4D58-B739-01789E2AC2C0}">
      <dgm:prSet/>
      <dgm:spPr/>
      <dgm:t>
        <a:bodyPr/>
        <a:lstStyle/>
        <a:p>
          <a:endParaRPr lang="tr-TR"/>
        </a:p>
      </dgm:t>
    </dgm:pt>
    <dgm:pt modelId="{14703892-5FB9-498B-A6C0-0E7B6629893D}" type="sibTrans" cxnId="{B3A5A8F2-5ACD-4D58-B739-01789E2AC2C0}">
      <dgm:prSet/>
      <dgm:spPr/>
      <dgm:t>
        <a:bodyPr/>
        <a:lstStyle/>
        <a:p>
          <a:endParaRPr lang="tr-TR"/>
        </a:p>
      </dgm:t>
    </dgm:pt>
    <dgm:pt modelId="{8B309AA8-CC53-4F5A-A5D6-389761465949}">
      <dgm:prSet/>
      <dgm:spPr/>
      <dgm:t>
        <a:bodyPr/>
        <a:lstStyle/>
        <a:p>
          <a:pPr rtl="0"/>
          <a:r>
            <a:rPr lang="tr-TR" smtClean="0"/>
            <a:t>Bağ dokuları, hücre yapısına göre 3 grupta incelenir.</a:t>
          </a:r>
          <a:endParaRPr lang="tr-TR"/>
        </a:p>
      </dgm:t>
    </dgm:pt>
    <dgm:pt modelId="{8116357B-C7DA-4E12-B49A-2B4700A407EC}" type="parTrans" cxnId="{A060A782-65CD-487D-A105-EFBA51D4BFAC}">
      <dgm:prSet/>
      <dgm:spPr/>
      <dgm:t>
        <a:bodyPr/>
        <a:lstStyle/>
        <a:p>
          <a:endParaRPr lang="tr-TR"/>
        </a:p>
      </dgm:t>
    </dgm:pt>
    <dgm:pt modelId="{2C6B6029-1EE9-4126-B6C8-9773D30CA35D}" type="sibTrans" cxnId="{A060A782-65CD-487D-A105-EFBA51D4BFAC}">
      <dgm:prSet/>
      <dgm:spPr/>
      <dgm:t>
        <a:bodyPr/>
        <a:lstStyle/>
        <a:p>
          <a:endParaRPr lang="tr-TR"/>
        </a:p>
      </dgm:t>
    </dgm:pt>
    <dgm:pt modelId="{921B2BBF-3F6B-46C6-99F0-8991F1656822}">
      <dgm:prSet/>
      <dgm:spPr/>
      <dgm:t>
        <a:bodyPr/>
        <a:lstStyle/>
        <a:p>
          <a:pPr rtl="0"/>
          <a:r>
            <a:rPr lang="tr-TR" smtClean="0"/>
            <a:t>Fibröz bağ dokusu</a:t>
          </a:r>
          <a:endParaRPr lang="tr-TR"/>
        </a:p>
      </dgm:t>
    </dgm:pt>
    <dgm:pt modelId="{D6D13942-5D73-4AAD-BF80-2DD05FFB1941}" type="parTrans" cxnId="{8DC9DCAB-D236-4692-BD0B-817BB7FF248A}">
      <dgm:prSet/>
      <dgm:spPr/>
      <dgm:t>
        <a:bodyPr/>
        <a:lstStyle/>
        <a:p>
          <a:endParaRPr lang="tr-TR"/>
        </a:p>
      </dgm:t>
    </dgm:pt>
    <dgm:pt modelId="{9C79FB5F-9456-437A-88C7-60D5E55DDA73}" type="sibTrans" cxnId="{8DC9DCAB-D236-4692-BD0B-817BB7FF248A}">
      <dgm:prSet/>
      <dgm:spPr/>
      <dgm:t>
        <a:bodyPr/>
        <a:lstStyle/>
        <a:p>
          <a:endParaRPr lang="tr-TR"/>
        </a:p>
      </dgm:t>
    </dgm:pt>
    <dgm:pt modelId="{E33F8D46-1640-41B9-BAEC-7469C7747F7F}">
      <dgm:prSet/>
      <dgm:spPr/>
      <dgm:t>
        <a:bodyPr/>
        <a:lstStyle/>
        <a:p>
          <a:pPr rtl="0"/>
          <a:r>
            <a:rPr lang="tr-TR" smtClean="0"/>
            <a:t>Kıkırdak dokusu</a:t>
          </a:r>
          <a:endParaRPr lang="tr-TR"/>
        </a:p>
      </dgm:t>
    </dgm:pt>
    <dgm:pt modelId="{7A7F6F07-AD5F-4659-B402-FFE47D1F2AFB}" type="parTrans" cxnId="{13CE1AB2-8BAF-4945-8BCE-BDD00E98D3C6}">
      <dgm:prSet/>
      <dgm:spPr/>
      <dgm:t>
        <a:bodyPr/>
        <a:lstStyle/>
        <a:p>
          <a:endParaRPr lang="tr-TR"/>
        </a:p>
      </dgm:t>
    </dgm:pt>
    <dgm:pt modelId="{DCB4EAA4-256D-479B-864E-8280FE43D59A}" type="sibTrans" cxnId="{13CE1AB2-8BAF-4945-8BCE-BDD00E98D3C6}">
      <dgm:prSet/>
      <dgm:spPr/>
      <dgm:t>
        <a:bodyPr/>
        <a:lstStyle/>
        <a:p>
          <a:endParaRPr lang="tr-TR"/>
        </a:p>
      </dgm:t>
    </dgm:pt>
    <dgm:pt modelId="{E39D8E56-1823-4891-BD76-A3BA26D25352}">
      <dgm:prSet/>
      <dgm:spPr/>
      <dgm:t>
        <a:bodyPr/>
        <a:lstStyle/>
        <a:p>
          <a:pPr rtl="0"/>
          <a:r>
            <a:rPr lang="tr-TR" smtClean="0"/>
            <a:t>Kemik dokusu</a:t>
          </a:r>
          <a:endParaRPr lang="tr-TR"/>
        </a:p>
      </dgm:t>
    </dgm:pt>
    <dgm:pt modelId="{2EF290EB-D25F-4FA7-A697-77B247E42CF8}" type="parTrans" cxnId="{A5134BB2-F5CB-46AC-9C8D-BDD1D21D5A42}">
      <dgm:prSet/>
      <dgm:spPr/>
      <dgm:t>
        <a:bodyPr/>
        <a:lstStyle/>
        <a:p>
          <a:endParaRPr lang="tr-TR"/>
        </a:p>
      </dgm:t>
    </dgm:pt>
    <dgm:pt modelId="{5D21EBC7-A7F0-4954-9E37-1E735EF73857}" type="sibTrans" cxnId="{A5134BB2-F5CB-46AC-9C8D-BDD1D21D5A42}">
      <dgm:prSet/>
      <dgm:spPr/>
      <dgm:t>
        <a:bodyPr/>
        <a:lstStyle/>
        <a:p>
          <a:endParaRPr lang="tr-TR"/>
        </a:p>
      </dgm:t>
    </dgm:pt>
    <dgm:pt modelId="{20B80B8C-4ECA-4A14-A523-E7307A6D9702}" type="pres">
      <dgm:prSet presAssocID="{6E62886A-A753-48EE-8DE3-5C899B0D6E4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7359997-0474-43AB-AE2F-F96A8CF8F410}" type="pres">
      <dgm:prSet presAssocID="{A2F736BD-6D8E-426A-95ED-462541C669C6}" presName="composite" presStyleCnt="0"/>
      <dgm:spPr/>
    </dgm:pt>
    <dgm:pt modelId="{6BA04589-1D16-412B-9498-84C0253EEF29}" type="pres">
      <dgm:prSet presAssocID="{A2F736BD-6D8E-426A-95ED-462541C669C6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4405758-29C0-4BC6-B21A-06F694BFDA28}" type="pres">
      <dgm:prSet presAssocID="{A2F736BD-6D8E-426A-95ED-462541C669C6}" presName="desTx" presStyleLbl="alignAccFollowNode1" presStyleIdx="0" presStyleCnt="2">
        <dgm:presLayoutVars>
          <dgm:bulletEnabled val="1"/>
        </dgm:presLayoutVars>
      </dgm:prSet>
      <dgm:spPr/>
    </dgm:pt>
    <dgm:pt modelId="{EFED409C-6284-45C2-BF80-92ECF2E86CD6}" type="pres">
      <dgm:prSet presAssocID="{14703892-5FB9-498B-A6C0-0E7B6629893D}" presName="space" presStyleCnt="0"/>
      <dgm:spPr/>
    </dgm:pt>
    <dgm:pt modelId="{B4E0D9FC-F97E-4132-8096-7293304A1FA1}" type="pres">
      <dgm:prSet presAssocID="{8B309AA8-CC53-4F5A-A5D6-389761465949}" presName="composite" presStyleCnt="0"/>
      <dgm:spPr/>
    </dgm:pt>
    <dgm:pt modelId="{4AE14BA9-DD0B-4561-A237-597D01289EFE}" type="pres">
      <dgm:prSet presAssocID="{8B309AA8-CC53-4F5A-A5D6-389761465949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CB57CD3-6077-4384-9B64-AF394355E1DC}" type="pres">
      <dgm:prSet presAssocID="{8B309AA8-CC53-4F5A-A5D6-389761465949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DC9DCAB-D236-4692-BD0B-817BB7FF248A}" srcId="{8B309AA8-CC53-4F5A-A5D6-389761465949}" destId="{921B2BBF-3F6B-46C6-99F0-8991F1656822}" srcOrd="0" destOrd="0" parTransId="{D6D13942-5D73-4AAD-BF80-2DD05FFB1941}" sibTransId="{9C79FB5F-9456-437A-88C7-60D5E55DDA73}"/>
    <dgm:cxn modelId="{31E0314F-46B6-416A-A868-9076AB600619}" type="presOf" srcId="{6E62886A-A753-48EE-8DE3-5C899B0D6E4E}" destId="{20B80B8C-4ECA-4A14-A523-E7307A6D9702}" srcOrd="0" destOrd="0" presId="urn:microsoft.com/office/officeart/2005/8/layout/hList1"/>
    <dgm:cxn modelId="{A060A782-65CD-487D-A105-EFBA51D4BFAC}" srcId="{6E62886A-A753-48EE-8DE3-5C899B0D6E4E}" destId="{8B309AA8-CC53-4F5A-A5D6-389761465949}" srcOrd="1" destOrd="0" parTransId="{8116357B-C7DA-4E12-B49A-2B4700A407EC}" sibTransId="{2C6B6029-1EE9-4126-B6C8-9773D30CA35D}"/>
    <dgm:cxn modelId="{C04AD157-5AA5-4DBB-BD5B-F35DB8D3CA5D}" type="presOf" srcId="{A2F736BD-6D8E-426A-95ED-462541C669C6}" destId="{6BA04589-1D16-412B-9498-84C0253EEF29}" srcOrd="0" destOrd="0" presId="urn:microsoft.com/office/officeart/2005/8/layout/hList1"/>
    <dgm:cxn modelId="{29E5246C-8F90-4A1E-9790-7C4D1F6FC173}" type="presOf" srcId="{8B309AA8-CC53-4F5A-A5D6-389761465949}" destId="{4AE14BA9-DD0B-4561-A237-597D01289EFE}" srcOrd="0" destOrd="0" presId="urn:microsoft.com/office/officeart/2005/8/layout/hList1"/>
    <dgm:cxn modelId="{13CE1AB2-8BAF-4945-8BCE-BDD00E98D3C6}" srcId="{8B309AA8-CC53-4F5A-A5D6-389761465949}" destId="{E33F8D46-1640-41B9-BAEC-7469C7747F7F}" srcOrd="1" destOrd="0" parTransId="{7A7F6F07-AD5F-4659-B402-FFE47D1F2AFB}" sibTransId="{DCB4EAA4-256D-479B-864E-8280FE43D59A}"/>
    <dgm:cxn modelId="{790ED144-F5C4-4B04-A341-84D026184D31}" type="presOf" srcId="{E33F8D46-1640-41B9-BAEC-7469C7747F7F}" destId="{BCB57CD3-6077-4384-9B64-AF394355E1DC}" srcOrd="0" destOrd="1" presId="urn:microsoft.com/office/officeart/2005/8/layout/hList1"/>
    <dgm:cxn modelId="{5C86D3DD-9689-4A3C-93F8-2C19C085AE8F}" type="presOf" srcId="{921B2BBF-3F6B-46C6-99F0-8991F1656822}" destId="{BCB57CD3-6077-4384-9B64-AF394355E1DC}" srcOrd="0" destOrd="0" presId="urn:microsoft.com/office/officeart/2005/8/layout/hList1"/>
    <dgm:cxn modelId="{A5134BB2-F5CB-46AC-9C8D-BDD1D21D5A42}" srcId="{8B309AA8-CC53-4F5A-A5D6-389761465949}" destId="{E39D8E56-1823-4891-BD76-A3BA26D25352}" srcOrd="2" destOrd="0" parTransId="{2EF290EB-D25F-4FA7-A697-77B247E42CF8}" sibTransId="{5D21EBC7-A7F0-4954-9E37-1E735EF73857}"/>
    <dgm:cxn modelId="{B3A5A8F2-5ACD-4D58-B739-01789E2AC2C0}" srcId="{6E62886A-A753-48EE-8DE3-5C899B0D6E4E}" destId="{A2F736BD-6D8E-426A-95ED-462541C669C6}" srcOrd="0" destOrd="0" parTransId="{9BEA6A6A-D98F-49F5-9285-2A4332820981}" sibTransId="{14703892-5FB9-498B-A6C0-0E7B6629893D}"/>
    <dgm:cxn modelId="{1D8CEC0D-8ABA-4193-A2C6-DE1FC9C5DE75}" type="presOf" srcId="{E39D8E56-1823-4891-BD76-A3BA26D25352}" destId="{BCB57CD3-6077-4384-9B64-AF394355E1DC}" srcOrd="0" destOrd="2" presId="urn:microsoft.com/office/officeart/2005/8/layout/hList1"/>
    <dgm:cxn modelId="{D1F9E541-A931-41C5-9834-19D9F9A8BC3D}" type="presParOf" srcId="{20B80B8C-4ECA-4A14-A523-E7307A6D9702}" destId="{37359997-0474-43AB-AE2F-F96A8CF8F410}" srcOrd="0" destOrd="0" presId="urn:microsoft.com/office/officeart/2005/8/layout/hList1"/>
    <dgm:cxn modelId="{6640F437-01FF-49C5-BED1-06EA4C21B110}" type="presParOf" srcId="{37359997-0474-43AB-AE2F-F96A8CF8F410}" destId="{6BA04589-1D16-412B-9498-84C0253EEF29}" srcOrd="0" destOrd="0" presId="urn:microsoft.com/office/officeart/2005/8/layout/hList1"/>
    <dgm:cxn modelId="{4E8C9912-47C2-45D4-8155-DCF06899F39F}" type="presParOf" srcId="{37359997-0474-43AB-AE2F-F96A8CF8F410}" destId="{74405758-29C0-4BC6-B21A-06F694BFDA28}" srcOrd="1" destOrd="0" presId="urn:microsoft.com/office/officeart/2005/8/layout/hList1"/>
    <dgm:cxn modelId="{067BB1D0-89D9-4DBB-AF1A-86641CAEF3FC}" type="presParOf" srcId="{20B80B8C-4ECA-4A14-A523-E7307A6D9702}" destId="{EFED409C-6284-45C2-BF80-92ECF2E86CD6}" srcOrd="1" destOrd="0" presId="urn:microsoft.com/office/officeart/2005/8/layout/hList1"/>
    <dgm:cxn modelId="{CA9EA95D-046C-45C2-BCF1-9C0EFFFDCC55}" type="presParOf" srcId="{20B80B8C-4ECA-4A14-A523-E7307A6D9702}" destId="{B4E0D9FC-F97E-4132-8096-7293304A1FA1}" srcOrd="2" destOrd="0" presId="urn:microsoft.com/office/officeart/2005/8/layout/hList1"/>
    <dgm:cxn modelId="{77693C13-DF5D-4911-B949-E129084AB431}" type="presParOf" srcId="{B4E0D9FC-F97E-4132-8096-7293304A1FA1}" destId="{4AE14BA9-DD0B-4561-A237-597D01289EFE}" srcOrd="0" destOrd="0" presId="urn:microsoft.com/office/officeart/2005/8/layout/hList1"/>
    <dgm:cxn modelId="{9F7A3010-8F99-4309-9A55-C19082BDCF0C}" type="presParOf" srcId="{B4E0D9FC-F97E-4132-8096-7293304A1FA1}" destId="{BCB57CD3-6077-4384-9B64-AF394355E1D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15DC066-87EE-47EC-81D0-8BE37B8FF2F5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tr-TR"/>
        </a:p>
      </dgm:t>
    </dgm:pt>
    <dgm:pt modelId="{1135BE2E-A574-471B-941D-AFDB1DD689BA}">
      <dgm:prSet/>
      <dgm:spPr/>
      <dgm:t>
        <a:bodyPr/>
        <a:lstStyle/>
        <a:p>
          <a:pPr rtl="0"/>
          <a:r>
            <a:rPr lang="tr-TR" smtClean="0"/>
            <a:t>Bağ Dokusunun Fonksiyonları</a:t>
          </a:r>
          <a:endParaRPr lang="tr-TR"/>
        </a:p>
      </dgm:t>
    </dgm:pt>
    <dgm:pt modelId="{BF8D99B5-95D2-4CBD-B81E-6EF9A6C2E495}" type="parTrans" cxnId="{7A1034E7-227F-4A65-A719-0643F500CBC6}">
      <dgm:prSet/>
      <dgm:spPr/>
      <dgm:t>
        <a:bodyPr/>
        <a:lstStyle/>
        <a:p>
          <a:endParaRPr lang="tr-TR"/>
        </a:p>
      </dgm:t>
    </dgm:pt>
    <dgm:pt modelId="{D279F522-9A23-4ACB-97EE-C0AEB5303189}" type="sibTrans" cxnId="{7A1034E7-227F-4A65-A719-0643F500CBC6}">
      <dgm:prSet/>
      <dgm:spPr/>
      <dgm:t>
        <a:bodyPr/>
        <a:lstStyle/>
        <a:p>
          <a:endParaRPr lang="tr-TR"/>
        </a:p>
      </dgm:t>
    </dgm:pt>
    <dgm:pt modelId="{F49E7690-FED9-441E-AEFF-DE99873CD5C0}" type="pres">
      <dgm:prSet presAssocID="{415DC066-87EE-47EC-81D0-8BE37B8FF2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EFFBA0D-5D15-4BED-8F11-5AA3A6CDCB45}" type="pres">
      <dgm:prSet presAssocID="{1135BE2E-A574-471B-941D-AFDB1DD689B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998FE62-296D-48E5-B60E-564F73E948D5}" type="presOf" srcId="{415DC066-87EE-47EC-81D0-8BE37B8FF2F5}" destId="{F49E7690-FED9-441E-AEFF-DE99873CD5C0}" srcOrd="0" destOrd="0" presId="urn:microsoft.com/office/officeart/2005/8/layout/vList2"/>
    <dgm:cxn modelId="{0DF45EB8-2C23-4AA8-8D53-7C69A1B89C3E}" type="presOf" srcId="{1135BE2E-A574-471B-941D-AFDB1DD689BA}" destId="{3EFFBA0D-5D15-4BED-8F11-5AA3A6CDCB45}" srcOrd="0" destOrd="0" presId="urn:microsoft.com/office/officeart/2005/8/layout/vList2"/>
    <dgm:cxn modelId="{7A1034E7-227F-4A65-A719-0643F500CBC6}" srcId="{415DC066-87EE-47EC-81D0-8BE37B8FF2F5}" destId="{1135BE2E-A574-471B-941D-AFDB1DD689BA}" srcOrd="0" destOrd="0" parTransId="{BF8D99B5-95D2-4CBD-B81E-6EF9A6C2E495}" sibTransId="{D279F522-9A23-4ACB-97EE-C0AEB5303189}"/>
    <dgm:cxn modelId="{C9BD5E49-4252-48F9-9368-A2DF5AFEDEF4}" type="presParOf" srcId="{F49E7690-FED9-441E-AEFF-DE99873CD5C0}" destId="{3EFFBA0D-5D15-4BED-8F11-5AA3A6CDCB4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1E56463-766A-4E72-9576-ABFF20C1BA08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tr-TR"/>
        </a:p>
      </dgm:t>
    </dgm:pt>
    <dgm:pt modelId="{9113AA4F-307B-4415-82E6-7B27E316E52B}">
      <dgm:prSet/>
      <dgm:spPr/>
      <dgm:t>
        <a:bodyPr/>
        <a:lstStyle/>
        <a:p>
          <a:pPr rtl="0"/>
          <a:r>
            <a:rPr lang="tr-TR" smtClean="0"/>
            <a:t>İç organları ve vücudu korur, destek sağlar.</a:t>
          </a:r>
          <a:endParaRPr lang="tr-TR"/>
        </a:p>
      </dgm:t>
    </dgm:pt>
    <dgm:pt modelId="{0635AA2D-2FED-4B65-90C1-E2DECDB6E373}" type="parTrans" cxnId="{15B6E38A-C928-4E97-A2F6-BCD860BC7695}">
      <dgm:prSet/>
      <dgm:spPr/>
      <dgm:t>
        <a:bodyPr/>
        <a:lstStyle/>
        <a:p>
          <a:endParaRPr lang="tr-TR"/>
        </a:p>
      </dgm:t>
    </dgm:pt>
    <dgm:pt modelId="{582ECE17-F432-4C13-BCD8-CA54272E864D}" type="sibTrans" cxnId="{15B6E38A-C928-4E97-A2F6-BCD860BC7695}">
      <dgm:prSet/>
      <dgm:spPr/>
      <dgm:t>
        <a:bodyPr/>
        <a:lstStyle/>
        <a:p>
          <a:endParaRPr lang="tr-TR"/>
        </a:p>
      </dgm:t>
    </dgm:pt>
    <dgm:pt modelId="{4BFB1F00-BFE6-4619-A5B2-E196B51A3E48}">
      <dgm:prSet/>
      <dgm:spPr/>
      <dgm:t>
        <a:bodyPr/>
        <a:lstStyle/>
        <a:p>
          <a:pPr rtl="0"/>
          <a:r>
            <a:rPr lang="tr-TR" smtClean="0"/>
            <a:t>Besin maddelerinin ve artıklarının taşınmasını sağlar.</a:t>
          </a:r>
          <a:endParaRPr lang="tr-TR"/>
        </a:p>
      </dgm:t>
    </dgm:pt>
    <dgm:pt modelId="{0AD1F6C2-7066-45AB-8A32-5DBD483CD35C}" type="parTrans" cxnId="{BCA1955A-D5E1-447D-8921-1F3D19BD809E}">
      <dgm:prSet/>
      <dgm:spPr/>
      <dgm:t>
        <a:bodyPr/>
        <a:lstStyle/>
        <a:p>
          <a:endParaRPr lang="tr-TR"/>
        </a:p>
      </dgm:t>
    </dgm:pt>
    <dgm:pt modelId="{B520C2D7-1E9C-4648-8ADE-A5F5292A655B}" type="sibTrans" cxnId="{BCA1955A-D5E1-447D-8921-1F3D19BD809E}">
      <dgm:prSet/>
      <dgm:spPr/>
      <dgm:t>
        <a:bodyPr/>
        <a:lstStyle/>
        <a:p>
          <a:endParaRPr lang="tr-TR"/>
        </a:p>
      </dgm:t>
    </dgm:pt>
    <dgm:pt modelId="{8DF8A796-3276-4377-AACA-8B38CC882C75}">
      <dgm:prSet/>
      <dgm:spPr/>
      <dgm:t>
        <a:bodyPr/>
        <a:lstStyle/>
        <a:p>
          <a:pPr rtl="0"/>
          <a:r>
            <a:rPr lang="tr-TR" smtClean="0"/>
            <a:t>Yaralanan dokularda enflemasyon ve onarım süreçlerinde yer alır.</a:t>
          </a:r>
          <a:endParaRPr lang="tr-TR"/>
        </a:p>
      </dgm:t>
    </dgm:pt>
    <dgm:pt modelId="{4C20D9F9-86F1-4408-8F2A-BFE1F3C91076}" type="parTrans" cxnId="{36EF71DC-341C-47B9-967C-3C6578085B7E}">
      <dgm:prSet/>
      <dgm:spPr/>
      <dgm:t>
        <a:bodyPr/>
        <a:lstStyle/>
        <a:p>
          <a:endParaRPr lang="tr-TR"/>
        </a:p>
      </dgm:t>
    </dgm:pt>
    <dgm:pt modelId="{C79A64C0-B1F2-47EC-8A87-17CC01B6D92D}" type="sibTrans" cxnId="{36EF71DC-341C-47B9-967C-3C6578085B7E}">
      <dgm:prSet/>
      <dgm:spPr/>
      <dgm:t>
        <a:bodyPr/>
        <a:lstStyle/>
        <a:p>
          <a:endParaRPr lang="tr-TR"/>
        </a:p>
      </dgm:t>
    </dgm:pt>
    <dgm:pt modelId="{6E8BB937-66BF-417D-9788-E47017F1EF3E}" type="pres">
      <dgm:prSet presAssocID="{41E56463-766A-4E72-9576-ABFF20C1BA0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95F4AC6-FC57-4A12-ABD1-F02034D55A2A}" type="pres">
      <dgm:prSet presAssocID="{9113AA4F-307B-4415-82E6-7B27E316E52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D33F036-7780-4BB7-8F96-0EF79B7D467D}" type="pres">
      <dgm:prSet presAssocID="{582ECE17-F432-4C13-BCD8-CA54272E864D}" presName="sibTrans" presStyleLbl="sibTrans2D1" presStyleIdx="0" presStyleCnt="2"/>
      <dgm:spPr/>
      <dgm:t>
        <a:bodyPr/>
        <a:lstStyle/>
        <a:p>
          <a:endParaRPr lang="tr-TR"/>
        </a:p>
      </dgm:t>
    </dgm:pt>
    <dgm:pt modelId="{D88E9869-11C4-477B-BDC5-AC9F384DBDD4}" type="pres">
      <dgm:prSet presAssocID="{582ECE17-F432-4C13-BCD8-CA54272E864D}" presName="connectorText" presStyleLbl="sibTrans2D1" presStyleIdx="0" presStyleCnt="2"/>
      <dgm:spPr/>
      <dgm:t>
        <a:bodyPr/>
        <a:lstStyle/>
        <a:p>
          <a:endParaRPr lang="tr-TR"/>
        </a:p>
      </dgm:t>
    </dgm:pt>
    <dgm:pt modelId="{8A5188C0-25D8-46E7-9D3E-5144650FF352}" type="pres">
      <dgm:prSet presAssocID="{4BFB1F00-BFE6-4619-A5B2-E196B51A3E4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003D6C8-0943-4191-A51C-24074FD3D6AB}" type="pres">
      <dgm:prSet presAssocID="{B520C2D7-1E9C-4648-8ADE-A5F5292A655B}" presName="sibTrans" presStyleLbl="sibTrans2D1" presStyleIdx="1" presStyleCnt="2"/>
      <dgm:spPr/>
      <dgm:t>
        <a:bodyPr/>
        <a:lstStyle/>
        <a:p>
          <a:endParaRPr lang="tr-TR"/>
        </a:p>
      </dgm:t>
    </dgm:pt>
    <dgm:pt modelId="{C8245E1D-AEF8-40EF-8076-6BC0C9AD45C5}" type="pres">
      <dgm:prSet presAssocID="{B520C2D7-1E9C-4648-8ADE-A5F5292A655B}" presName="connectorText" presStyleLbl="sibTrans2D1" presStyleIdx="1" presStyleCnt="2"/>
      <dgm:spPr/>
      <dgm:t>
        <a:bodyPr/>
        <a:lstStyle/>
        <a:p>
          <a:endParaRPr lang="tr-TR"/>
        </a:p>
      </dgm:t>
    </dgm:pt>
    <dgm:pt modelId="{6D320C43-C1C3-4B45-96CF-98E70FE1C286}" type="pres">
      <dgm:prSet presAssocID="{8DF8A796-3276-4377-AACA-8B38CC882C7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5B6E38A-C928-4E97-A2F6-BCD860BC7695}" srcId="{41E56463-766A-4E72-9576-ABFF20C1BA08}" destId="{9113AA4F-307B-4415-82E6-7B27E316E52B}" srcOrd="0" destOrd="0" parTransId="{0635AA2D-2FED-4B65-90C1-E2DECDB6E373}" sibTransId="{582ECE17-F432-4C13-BCD8-CA54272E864D}"/>
    <dgm:cxn modelId="{55EC1429-FB45-4156-9568-4D38E63D3BE2}" type="presOf" srcId="{41E56463-766A-4E72-9576-ABFF20C1BA08}" destId="{6E8BB937-66BF-417D-9788-E47017F1EF3E}" srcOrd="0" destOrd="0" presId="urn:microsoft.com/office/officeart/2005/8/layout/process1"/>
    <dgm:cxn modelId="{9D9E25E8-ACD0-4C1B-AD8E-CF201FA359AF}" type="presOf" srcId="{B520C2D7-1E9C-4648-8ADE-A5F5292A655B}" destId="{C8245E1D-AEF8-40EF-8076-6BC0C9AD45C5}" srcOrd="1" destOrd="0" presId="urn:microsoft.com/office/officeart/2005/8/layout/process1"/>
    <dgm:cxn modelId="{A844DA9A-E42F-481D-A09D-090C57974EE7}" type="presOf" srcId="{8DF8A796-3276-4377-AACA-8B38CC882C75}" destId="{6D320C43-C1C3-4B45-96CF-98E70FE1C286}" srcOrd="0" destOrd="0" presId="urn:microsoft.com/office/officeart/2005/8/layout/process1"/>
    <dgm:cxn modelId="{A233E025-EB07-402D-B534-09F4180723A8}" type="presOf" srcId="{B520C2D7-1E9C-4648-8ADE-A5F5292A655B}" destId="{C003D6C8-0943-4191-A51C-24074FD3D6AB}" srcOrd="0" destOrd="0" presId="urn:microsoft.com/office/officeart/2005/8/layout/process1"/>
    <dgm:cxn modelId="{36EF71DC-341C-47B9-967C-3C6578085B7E}" srcId="{41E56463-766A-4E72-9576-ABFF20C1BA08}" destId="{8DF8A796-3276-4377-AACA-8B38CC882C75}" srcOrd="2" destOrd="0" parTransId="{4C20D9F9-86F1-4408-8F2A-BFE1F3C91076}" sibTransId="{C79A64C0-B1F2-47EC-8A87-17CC01B6D92D}"/>
    <dgm:cxn modelId="{270D2D5A-2214-4394-A99D-2A3C9CEDB6BB}" type="presOf" srcId="{4BFB1F00-BFE6-4619-A5B2-E196B51A3E48}" destId="{8A5188C0-25D8-46E7-9D3E-5144650FF352}" srcOrd="0" destOrd="0" presId="urn:microsoft.com/office/officeart/2005/8/layout/process1"/>
    <dgm:cxn modelId="{6B0C6FBD-0256-4DD1-BA1A-575E5A15F185}" type="presOf" srcId="{582ECE17-F432-4C13-BCD8-CA54272E864D}" destId="{D88E9869-11C4-477B-BDC5-AC9F384DBDD4}" srcOrd="1" destOrd="0" presId="urn:microsoft.com/office/officeart/2005/8/layout/process1"/>
    <dgm:cxn modelId="{2D68B680-4436-4150-A1B8-6BAF2C61BCE7}" type="presOf" srcId="{9113AA4F-307B-4415-82E6-7B27E316E52B}" destId="{295F4AC6-FC57-4A12-ABD1-F02034D55A2A}" srcOrd="0" destOrd="0" presId="urn:microsoft.com/office/officeart/2005/8/layout/process1"/>
    <dgm:cxn modelId="{E201A47D-3B5E-484E-A059-6B79C0AAE3DE}" type="presOf" srcId="{582ECE17-F432-4C13-BCD8-CA54272E864D}" destId="{FD33F036-7780-4BB7-8F96-0EF79B7D467D}" srcOrd="0" destOrd="0" presId="urn:microsoft.com/office/officeart/2005/8/layout/process1"/>
    <dgm:cxn modelId="{BCA1955A-D5E1-447D-8921-1F3D19BD809E}" srcId="{41E56463-766A-4E72-9576-ABFF20C1BA08}" destId="{4BFB1F00-BFE6-4619-A5B2-E196B51A3E48}" srcOrd="1" destOrd="0" parTransId="{0AD1F6C2-7066-45AB-8A32-5DBD483CD35C}" sibTransId="{B520C2D7-1E9C-4648-8ADE-A5F5292A655B}"/>
    <dgm:cxn modelId="{0E484058-5F84-461A-A8DE-26CA6354D4BC}" type="presParOf" srcId="{6E8BB937-66BF-417D-9788-E47017F1EF3E}" destId="{295F4AC6-FC57-4A12-ABD1-F02034D55A2A}" srcOrd="0" destOrd="0" presId="urn:microsoft.com/office/officeart/2005/8/layout/process1"/>
    <dgm:cxn modelId="{0EA13526-1EE0-4CB9-AE34-393C68898A62}" type="presParOf" srcId="{6E8BB937-66BF-417D-9788-E47017F1EF3E}" destId="{FD33F036-7780-4BB7-8F96-0EF79B7D467D}" srcOrd="1" destOrd="0" presId="urn:microsoft.com/office/officeart/2005/8/layout/process1"/>
    <dgm:cxn modelId="{848AAC74-1BE3-44D0-A000-68605D3289AC}" type="presParOf" srcId="{FD33F036-7780-4BB7-8F96-0EF79B7D467D}" destId="{D88E9869-11C4-477B-BDC5-AC9F384DBDD4}" srcOrd="0" destOrd="0" presId="urn:microsoft.com/office/officeart/2005/8/layout/process1"/>
    <dgm:cxn modelId="{BABC6537-EB93-4687-A257-FFF506BB07EE}" type="presParOf" srcId="{6E8BB937-66BF-417D-9788-E47017F1EF3E}" destId="{8A5188C0-25D8-46E7-9D3E-5144650FF352}" srcOrd="2" destOrd="0" presId="urn:microsoft.com/office/officeart/2005/8/layout/process1"/>
    <dgm:cxn modelId="{1C4329ED-A82E-4767-8715-594FA0D22A93}" type="presParOf" srcId="{6E8BB937-66BF-417D-9788-E47017F1EF3E}" destId="{C003D6C8-0943-4191-A51C-24074FD3D6AB}" srcOrd="3" destOrd="0" presId="urn:microsoft.com/office/officeart/2005/8/layout/process1"/>
    <dgm:cxn modelId="{3DF22790-742A-4CA7-9F60-C5BA3C963D66}" type="presParOf" srcId="{C003D6C8-0943-4191-A51C-24074FD3D6AB}" destId="{C8245E1D-AEF8-40EF-8076-6BC0C9AD45C5}" srcOrd="0" destOrd="0" presId="urn:microsoft.com/office/officeart/2005/8/layout/process1"/>
    <dgm:cxn modelId="{837E217E-4DA4-454D-B274-BFF4E2B95258}" type="presParOf" srcId="{6E8BB937-66BF-417D-9788-E47017F1EF3E}" destId="{6D320C43-C1C3-4B45-96CF-98E70FE1C28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9C0A7F6-8B58-4730-A81B-22387792A65C}" type="doc">
      <dgm:prSet loTypeId="urn:microsoft.com/office/officeart/2008/layout/PictureStrips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tr-TR"/>
        </a:p>
      </dgm:t>
    </dgm:pt>
    <dgm:pt modelId="{F7C219A7-AAAC-4696-9B5A-DBDD52B881B2}">
      <dgm:prSet/>
      <dgm:spPr/>
      <dgm:t>
        <a:bodyPr/>
        <a:lstStyle/>
        <a:p>
          <a:pPr rtl="0"/>
          <a:r>
            <a:rPr lang="tr-TR" smtClean="0"/>
            <a:t>Bağ dokusunda elastin, retikülin ve kollajen gibi üç tip fibriler protein bulunur.</a:t>
          </a:r>
          <a:endParaRPr lang="tr-TR"/>
        </a:p>
      </dgm:t>
    </dgm:pt>
    <dgm:pt modelId="{CE9E9000-23A5-4CAE-B625-62DBAABECCEF}" type="parTrans" cxnId="{344CFC87-B1D2-452F-A55F-E525864E9934}">
      <dgm:prSet/>
      <dgm:spPr/>
      <dgm:t>
        <a:bodyPr/>
        <a:lstStyle/>
        <a:p>
          <a:endParaRPr lang="tr-TR"/>
        </a:p>
      </dgm:t>
    </dgm:pt>
    <dgm:pt modelId="{D56D9C5B-E778-4012-85E4-EF309D5A031E}" type="sibTrans" cxnId="{344CFC87-B1D2-452F-A55F-E525864E9934}">
      <dgm:prSet/>
      <dgm:spPr/>
      <dgm:t>
        <a:bodyPr/>
        <a:lstStyle/>
        <a:p>
          <a:endParaRPr lang="tr-TR"/>
        </a:p>
      </dgm:t>
    </dgm:pt>
    <dgm:pt modelId="{57EE2115-5C09-4C59-B4CF-553DBFED653B}">
      <dgm:prSet/>
      <dgm:spPr/>
      <dgm:t>
        <a:bodyPr/>
        <a:lstStyle/>
        <a:p>
          <a:pPr rtl="0"/>
          <a:r>
            <a:rPr lang="tr-TR" smtClean="0"/>
            <a:t>Kıkırdak bağ dokusunun sertleşmiş şeklidir (eklem çevresinde, dış kulak, larenks ve burunda bulunur).</a:t>
          </a:r>
          <a:endParaRPr lang="tr-TR"/>
        </a:p>
      </dgm:t>
    </dgm:pt>
    <dgm:pt modelId="{CCB99B6A-DB40-4612-84EC-4F1E2FA9882A}" type="parTrans" cxnId="{CEC862A3-3E2B-4970-AA95-4E6388FFC98D}">
      <dgm:prSet/>
      <dgm:spPr/>
      <dgm:t>
        <a:bodyPr/>
        <a:lstStyle/>
        <a:p>
          <a:endParaRPr lang="tr-TR"/>
        </a:p>
      </dgm:t>
    </dgm:pt>
    <dgm:pt modelId="{8AF1C054-987E-47B2-B2E6-06C77F12FCA5}" type="sibTrans" cxnId="{CEC862A3-3E2B-4970-AA95-4E6388FFC98D}">
      <dgm:prSet/>
      <dgm:spPr/>
      <dgm:t>
        <a:bodyPr/>
        <a:lstStyle/>
        <a:p>
          <a:endParaRPr lang="tr-TR"/>
        </a:p>
      </dgm:t>
    </dgm:pt>
    <dgm:pt modelId="{D8EA4875-2315-4E98-8F1A-2539CBAAE7DA}">
      <dgm:prSet/>
      <dgm:spPr/>
      <dgm:t>
        <a:bodyPr/>
        <a:lstStyle/>
        <a:p>
          <a:pPr rtl="0"/>
          <a:r>
            <a:rPr lang="tr-TR" smtClean="0"/>
            <a:t>Romatizmal hastalıklarda eklemin en çok etkilenen bölümü kıkırdak(kartilaj)dır.</a:t>
          </a:r>
          <a:endParaRPr lang="tr-TR"/>
        </a:p>
      </dgm:t>
    </dgm:pt>
    <dgm:pt modelId="{9D7E8D28-8503-4EC3-A414-70C618781DF8}" type="parTrans" cxnId="{01F15C56-20B4-4901-9B60-DE9F6AD5287F}">
      <dgm:prSet/>
      <dgm:spPr/>
      <dgm:t>
        <a:bodyPr/>
        <a:lstStyle/>
        <a:p>
          <a:endParaRPr lang="tr-TR"/>
        </a:p>
      </dgm:t>
    </dgm:pt>
    <dgm:pt modelId="{F58817A0-E6AC-464B-BCC9-E331CC49B208}" type="sibTrans" cxnId="{01F15C56-20B4-4901-9B60-DE9F6AD5287F}">
      <dgm:prSet/>
      <dgm:spPr/>
      <dgm:t>
        <a:bodyPr/>
        <a:lstStyle/>
        <a:p>
          <a:endParaRPr lang="tr-TR"/>
        </a:p>
      </dgm:t>
    </dgm:pt>
    <dgm:pt modelId="{79694A54-18F5-412A-A5B9-5E7F107D10A6}" type="pres">
      <dgm:prSet presAssocID="{19C0A7F6-8B58-4730-A81B-22387792A65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E919FD9-EA78-4877-BF0E-8AEEC54FF6A3}" type="pres">
      <dgm:prSet presAssocID="{F7C219A7-AAAC-4696-9B5A-DBDD52B881B2}" presName="composite" presStyleCnt="0"/>
      <dgm:spPr/>
    </dgm:pt>
    <dgm:pt modelId="{2AD6C4ED-D267-4E51-A387-7FDA6AE241BD}" type="pres">
      <dgm:prSet presAssocID="{F7C219A7-AAAC-4696-9B5A-DBDD52B881B2}" presName="rect1" presStyleLbl="tr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1EF8CEF-DDDD-451C-A6A1-2453C122B91D}" type="pres">
      <dgm:prSet presAssocID="{F7C219A7-AAAC-4696-9B5A-DBDD52B881B2}" presName="rect2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9000" r="-69000"/>
          </a:stretch>
        </a:blipFill>
      </dgm:spPr>
    </dgm:pt>
    <dgm:pt modelId="{69D8F4B8-EAF0-4190-9CF2-482E16157679}" type="pres">
      <dgm:prSet presAssocID="{D56D9C5B-E778-4012-85E4-EF309D5A031E}" presName="sibTrans" presStyleCnt="0"/>
      <dgm:spPr/>
    </dgm:pt>
    <dgm:pt modelId="{5D9F2DE4-C4E4-4436-8FC3-0D232D5E3D25}" type="pres">
      <dgm:prSet presAssocID="{57EE2115-5C09-4C59-B4CF-553DBFED653B}" presName="composite" presStyleCnt="0"/>
      <dgm:spPr/>
    </dgm:pt>
    <dgm:pt modelId="{C45943E3-FF61-4A62-9D39-0DB827988E24}" type="pres">
      <dgm:prSet presAssocID="{57EE2115-5C09-4C59-B4CF-553DBFED653B}" presName="rect1" presStyleLbl="tr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5461B21-CF8A-4AC2-B96E-6FA1A34B9FE4}" type="pres">
      <dgm:prSet presAssocID="{57EE2115-5C09-4C59-B4CF-553DBFED653B}" presName="rect2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</dgm:spPr>
      <dgm:t>
        <a:bodyPr/>
        <a:lstStyle/>
        <a:p>
          <a:endParaRPr lang="tr-TR"/>
        </a:p>
      </dgm:t>
    </dgm:pt>
    <dgm:pt modelId="{AA17F439-082B-4E8B-A519-B5DE800E6E1B}" type="pres">
      <dgm:prSet presAssocID="{8AF1C054-987E-47B2-B2E6-06C77F12FCA5}" presName="sibTrans" presStyleCnt="0"/>
      <dgm:spPr/>
    </dgm:pt>
    <dgm:pt modelId="{37FF1560-2693-4F99-A80E-3A0B6B370281}" type="pres">
      <dgm:prSet presAssocID="{D8EA4875-2315-4E98-8F1A-2539CBAAE7DA}" presName="composite" presStyleCnt="0"/>
      <dgm:spPr/>
    </dgm:pt>
    <dgm:pt modelId="{28232E09-6631-4370-A147-A4388E3EC0FC}" type="pres">
      <dgm:prSet presAssocID="{D8EA4875-2315-4E98-8F1A-2539CBAAE7DA}" presName="rect1" presStyleLbl="tr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CDAD62C-3986-4BDD-A8DE-F01F4B403D8B}" type="pres">
      <dgm:prSet presAssocID="{D8EA4875-2315-4E98-8F1A-2539CBAAE7DA}" presName="rect2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4000" r="-54000"/>
          </a:stretch>
        </a:blipFill>
      </dgm:spPr>
    </dgm:pt>
  </dgm:ptLst>
  <dgm:cxnLst>
    <dgm:cxn modelId="{C9CFAA6D-B646-4F69-8451-EB3239873A44}" type="presOf" srcId="{19C0A7F6-8B58-4730-A81B-22387792A65C}" destId="{79694A54-18F5-412A-A5B9-5E7F107D10A6}" srcOrd="0" destOrd="0" presId="urn:microsoft.com/office/officeart/2008/layout/PictureStrips"/>
    <dgm:cxn modelId="{CEC862A3-3E2B-4970-AA95-4E6388FFC98D}" srcId="{19C0A7F6-8B58-4730-A81B-22387792A65C}" destId="{57EE2115-5C09-4C59-B4CF-553DBFED653B}" srcOrd="1" destOrd="0" parTransId="{CCB99B6A-DB40-4612-84EC-4F1E2FA9882A}" sibTransId="{8AF1C054-987E-47B2-B2E6-06C77F12FCA5}"/>
    <dgm:cxn modelId="{EB673486-C1A2-4DD1-B94C-CC31391D87DB}" type="presOf" srcId="{F7C219A7-AAAC-4696-9B5A-DBDD52B881B2}" destId="{2AD6C4ED-D267-4E51-A387-7FDA6AE241BD}" srcOrd="0" destOrd="0" presId="urn:microsoft.com/office/officeart/2008/layout/PictureStrips"/>
    <dgm:cxn modelId="{6499BCA4-D3C0-4BA8-8D5E-2F5F50294A53}" type="presOf" srcId="{D8EA4875-2315-4E98-8F1A-2539CBAAE7DA}" destId="{28232E09-6631-4370-A147-A4388E3EC0FC}" srcOrd="0" destOrd="0" presId="urn:microsoft.com/office/officeart/2008/layout/PictureStrips"/>
    <dgm:cxn modelId="{6EEA711D-9EC1-44EA-9DF2-BC7A9BC3089B}" type="presOf" srcId="{57EE2115-5C09-4C59-B4CF-553DBFED653B}" destId="{C45943E3-FF61-4A62-9D39-0DB827988E24}" srcOrd="0" destOrd="0" presId="urn:microsoft.com/office/officeart/2008/layout/PictureStrips"/>
    <dgm:cxn modelId="{344CFC87-B1D2-452F-A55F-E525864E9934}" srcId="{19C0A7F6-8B58-4730-A81B-22387792A65C}" destId="{F7C219A7-AAAC-4696-9B5A-DBDD52B881B2}" srcOrd="0" destOrd="0" parTransId="{CE9E9000-23A5-4CAE-B625-62DBAABECCEF}" sibTransId="{D56D9C5B-E778-4012-85E4-EF309D5A031E}"/>
    <dgm:cxn modelId="{01F15C56-20B4-4901-9B60-DE9F6AD5287F}" srcId="{19C0A7F6-8B58-4730-A81B-22387792A65C}" destId="{D8EA4875-2315-4E98-8F1A-2539CBAAE7DA}" srcOrd="2" destOrd="0" parTransId="{9D7E8D28-8503-4EC3-A414-70C618781DF8}" sibTransId="{F58817A0-E6AC-464B-BCC9-E331CC49B208}"/>
    <dgm:cxn modelId="{6AAF2FD6-22E8-4167-A356-B5EC248387C2}" type="presParOf" srcId="{79694A54-18F5-412A-A5B9-5E7F107D10A6}" destId="{DE919FD9-EA78-4877-BF0E-8AEEC54FF6A3}" srcOrd="0" destOrd="0" presId="urn:microsoft.com/office/officeart/2008/layout/PictureStrips"/>
    <dgm:cxn modelId="{989F190C-E90B-46BB-8B66-5498759D923F}" type="presParOf" srcId="{DE919FD9-EA78-4877-BF0E-8AEEC54FF6A3}" destId="{2AD6C4ED-D267-4E51-A387-7FDA6AE241BD}" srcOrd="0" destOrd="0" presId="urn:microsoft.com/office/officeart/2008/layout/PictureStrips"/>
    <dgm:cxn modelId="{BF41CB73-A386-44D5-A8FB-D2CCCBC45FEB}" type="presParOf" srcId="{DE919FD9-EA78-4877-BF0E-8AEEC54FF6A3}" destId="{B1EF8CEF-DDDD-451C-A6A1-2453C122B91D}" srcOrd="1" destOrd="0" presId="urn:microsoft.com/office/officeart/2008/layout/PictureStrips"/>
    <dgm:cxn modelId="{4762D9F3-9375-4435-A661-AF9D29B1745A}" type="presParOf" srcId="{79694A54-18F5-412A-A5B9-5E7F107D10A6}" destId="{69D8F4B8-EAF0-4190-9CF2-482E16157679}" srcOrd="1" destOrd="0" presId="urn:microsoft.com/office/officeart/2008/layout/PictureStrips"/>
    <dgm:cxn modelId="{AB8287F1-BC6B-45AE-BAC5-ED311013782B}" type="presParOf" srcId="{79694A54-18F5-412A-A5B9-5E7F107D10A6}" destId="{5D9F2DE4-C4E4-4436-8FC3-0D232D5E3D25}" srcOrd="2" destOrd="0" presId="urn:microsoft.com/office/officeart/2008/layout/PictureStrips"/>
    <dgm:cxn modelId="{AA6B8366-EE17-4093-89FB-488F3AC65EF9}" type="presParOf" srcId="{5D9F2DE4-C4E4-4436-8FC3-0D232D5E3D25}" destId="{C45943E3-FF61-4A62-9D39-0DB827988E24}" srcOrd="0" destOrd="0" presId="urn:microsoft.com/office/officeart/2008/layout/PictureStrips"/>
    <dgm:cxn modelId="{8A385B99-364C-4F4A-A966-1F49B8DA803F}" type="presParOf" srcId="{5D9F2DE4-C4E4-4436-8FC3-0D232D5E3D25}" destId="{F5461B21-CF8A-4AC2-B96E-6FA1A34B9FE4}" srcOrd="1" destOrd="0" presId="urn:microsoft.com/office/officeart/2008/layout/PictureStrips"/>
    <dgm:cxn modelId="{8F38551C-6DA6-4288-8620-9732D91B21D8}" type="presParOf" srcId="{79694A54-18F5-412A-A5B9-5E7F107D10A6}" destId="{AA17F439-082B-4E8B-A519-B5DE800E6E1B}" srcOrd="3" destOrd="0" presId="urn:microsoft.com/office/officeart/2008/layout/PictureStrips"/>
    <dgm:cxn modelId="{FDCB9EF2-9FC9-494C-B695-1050C63716A6}" type="presParOf" srcId="{79694A54-18F5-412A-A5B9-5E7F107D10A6}" destId="{37FF1560-2693-4F99-A80E-3A0B6B370281}" srcOrd="4" destOrd="0" presId="urn:microsoft.com/office/officeart/2008/layout/PictureStrips"/>
    <dgm:cxn modelId="{EAB52F7B-BD76-4036-8900-3BBC864C5C42}" type="presParOf" srcId="{37FF1560-2693-4F99-A80E-3A0B6B370281}" destId="{28232E09-6631-4370-A147-A4388E3EC0FC}" srcOrd="0" destOrd="0" presId="urn:microsoft.com/office/officeart/2008/layout/PictureStrips"/>
    <dgm:cxn modelId="{F84984B4-1886-4C86-8094-A0FE5CCCAE18}" type="presParOf" srcId="{37FF1560-2693-4F99-A80E-3A0B6B370281}" destId="{3CDAD62C-3986-4BDD-A8DE-F01F4B403D8B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6D3CEFE-609E-4A1D-A7BF-2067DF84EAE5}" type="doc">
      <dgm:prSet loTypeId="urn:microsoft.com/office/officeart/2005/8/layout/process4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tr-TR"/>
        </a:p>
      </dgm:t>
    </dgm:pt>
    <dgm:pt modelId="{F377B58D-662F-412E-8055-18A5F464D758}">
      <dgm:prSet/>
      <dgm:spPr/>
      <dgm:t>
        <a:bodyPr/>
        <a:lstStyle/>
        <a:p>
          <a:pPr rtl="0"/>
          <a:r>
            <a:rPr lang="tr-TR" smtClean="0"/>
            <a:t>Kemiklerin karşılaştıkları yerlere eklem denir.</a:t>
          </a:r>
          <a:endParaRPr lang="tr-TR"/>
        </a:p>
      </dgm:t>
    </dgm:pt>
    <dgm:pt modelId="{988BFFC0-EC91-4301-9046-DCC31071FAF3}" type="parTrans" cxnId="{1ED1DD05-6551-4A1F-ADB0-7D3D997725F8}">
      <dgm:prSet/>
      <dgm:spPr/>
      <dgm:t>
        <a:bodyPr/>
        <a:lstStyle/>
        <a:p>
          <a:endParaRPr lang="tr-TR"/>
        </a:p>
      </dgm:t>
    </dgm:pt>
    <dgm:pt modelId="{E795F092-E375-4E9C-B2D9-35E4F1D4BF5C}" type="sibTrans" cxnId="{1ED1DD05-6551-4A1F-ADB0-7D3D997725F8}">
      <dgm:prSet/>
      <dgm:spPr/>
      <dgm:t>
        <a:bodyPr/>
        <a:lstStyle/>
        <a:p>
          <a:endParaRPr lang="tr-TR"/>
        </a:p>
      </dgm:t>
    </dgm:pt>
    <dgm:pt modelId="{BF1556DA-D1B0-411E-89F9-1A7BCCAE10B9}">
      <dgm:prSet/>
      <dgm:spPr/>
      <dgm:t>
        <a:bodyPr/>
        <a:lstStyle/>
        <a:p>
          <a:pPr rtl="0"/>
          <a:r>
            <a:rPr lang="tr-TR" dirty="0" smtClean="0"/>
            <a:t>Genelde üç tür eklem bulunur;</a:t>
          </a:r>
          <a:endParaRPr lang="tr-TR" dirty="0"/>
        </a:p>
      </dgm:t>
    </dgm:pt>
    <dgm:pt modelId="{36E05F61-256F-4B39-BBB1-AEBAA09F73B1}" type="parTrans" cxnId="{D0F98AF9-FF3F-45C9-9C06-B9E5DFCB12ED}">
      <dgm:prSet/>
      <dgm:spPr/>
      <dgm:t>
        <a:bodyPr/>
        <a:lstStyle/>
        <a:p>
          <a:endParaRPr lang="tr-TR"/>
        </a:p>
      </dgm:t>
    </dgm:pt>
    <dgm:pt modelId="{DD848306-A595-488B-9397-591DC0CA94DA}" type="sibTrans" cxnId="{D0F98AF9-FF3F-45C9-9C06-B9E5DFCB12ED}">
      <dgm:prSet/>
      <dgm:spPr/>
      <dgm:t>
        <a:bodyPr/>
        <a:lstStyle/>
        <a:p>
          <a:endParaRPr lang="tr-TR"/>
        </a:p>
      </dgm:t>
    </dgm:pt>
    <dgm:pt modelId="{5CF50449-2F22-45C9-BB28-EC4222131E8A}">
      <dgm:prSet/>
      <dgm:spPr/>
      <dgm:t>
        <a:bodyPr/>
        <a:lstStyle/>
        <a:p>
          <a:pPr rtl="0"/>
          <a:r>
            <a:rPr lang="tr-TR" dirty="0" err="1" smtClean="0"/>
            <a:t>Fibröz</a:t>
          </a:r>
          <a:r>
            <a:rPr lang="tr-TR" dirty="0" smtClean="0"/>
            <a:t> eklemler, çok az ya da hiç hareketsiz (kafatası kemikleri gibi)</a:t>
          </a:r>
          <a:endParaRPr lang="tr-TR" dirty="0"/>
        </a:p>
      </dgm:t>
    </dgm:pt>
    <dgm:pt modelId="{5829E27E-D75A-4076-861C-C633C20BF92E}" type="parTrans" cxnId="{559F4C7E-9A4E-496A-82F1-219275E054ED}">
      <dgm:prSet/>
      <dgm:spPr/>
      <dgm:t>
        <a:bodyPr/>
        <a:lstStyle/>
        <a:p>
          <a:endParaRPr lang="tr-TR"/>
        </a:p>
      </dgm:t>
    </dgm:pt>
    <dgm:pt modelId="{9E4F83BC-84D9-4ACF-B5DA-1A0841A65A84}" type="sibTrans" cxnId="{559F4C7E-9A4E-496A-82F1-219275E054ED}">
      <dgm:prSet/>
      <dgm:spPr/>
      <dgm:t>
        <a:bodyPr/>
        <a:lstStyle/>
        <a:p>
          <a:endParaRPr lang="tr-TR"/>
        </a:p>
      </dgm:t>
    </dgm:pt>
    <dgm:pt modelId="{D5273A56-0514-4F93-AB32-CEF88645425C}">
      <dgm:prSet/>
      <dgm:spPr/>
      <dgm:t>
        <a:bodyPr/>
        <a:lstStyle/>
        <a:p>
          <a:pPr rtl="0"/>
          <a:r>
            <a:rPr lang="tr-TR" dirty="0" smtClean="0"/>
            <a:t>Kıkırdakla birleşen kemikler (</a:t>
          </a:r>
          <a:r>
            <a:rPr lang="tr-TR" dirty="0" err="1" smtClean="0"/>
            <a:t>simfizis</a:t>
          </a:r>
          <a:r>
            <a:rPr lang="tr-TR" dirty="0" smtClean="0"/>
            <a:t> </a:t>
          </a:r>
          <a:r>
            <a:rPr lang="tr-TR" dirty="0" err="1" smtClean="0"/>
            <a:t>pubis</a:t>
          </a:r>
          <a:r>
            <a:rPr lang="tr-TR" dirty="0" smtClean="0"/>
            <a:t>, </a:t>
          </a:r>
          <a:r>
            <a:rPr lang="tr-TR" dirty="0" err="1" smtClean="0"/>
            <a:t>vertebralar</a:t>
          </a:r>
          <a:r>
            <a:rPr lang="tr-TR" dirty="0" smtClean="0"/>
            <a:t> arası diskler)</a:t>
          </a:r>
          <a:endParaRPr lang="tr-TR" dirty="0"/>
        </a:p>
      </dgm:t>
    </dgm:pt>
    <dgm:pt modelId="{A5FD974E-949D-4722-A456-0B4222C82B2F}" type="parTrans" cxnId="{F100D176-27FD-4C24-A79B-494F1181F9B4}">
      <dgm:prSet/>
      <dgm:spPr/>
      <dgm:t>
        <a:bodyPr/>
        <a:lstStyle/>
        <a:p>
          <a:endParaRPr lang="tr-TR"/>
        </a:p>
      </dgm:t>
    </dgm:pt>
    <dgm:pt modelId="{46C1AC72-5DA6-430C-8329-9FCFA6E4BF98}" type="sibTrans" cxnId="{F100D176-27FD-4C24-A79B-494F1181F9B4}">
      <dgm:prSet/>
      <dgm:spPr/>
      <dgm:t>
        <a:bodyPr/>
        <a:lstStyle/>
        <a:p>
          <a:endParaRPr lang="tr-TR"/>
        </a:p>
      </dgm:t>
    </dgm:pt>
    <dgm:pt modelId="{1C076F2E-4CD5-4536-B959-6E7F9B4FE05D}">
      <dgm:prSet/>
      <dgm:spPr/>
      <dgm:t>
        <a:bodyPr/>
        <a:lstStyle/>
        <a:p>
          <a:pPr rtl="0"/>
          <a:r>
            <a:rPr lang="tr-TR" dirty="0" smtClean="0"/>
            <a:t>Hareketli  ve </a:t>
          </a:r>
          <a:r>
            <a:rPr lang="tr-TR" dirty="0" err="1" smtClean="0"/>
            <a:t>sinovyal</a:t>
          </a:r>
          <a:r>
            <a:rPr lang="tr-TR" dirty="0" smtClean="0"/>
            <a:t> eklemler.</a:t>
          </a:r>
          <a:endParaRPr lang="tr-TR" dirty="0"/>
        </a:p>
      </dgm:t>
    </dgm:pt>
    <dgm:pt modelId="{C8AF41E6-5FCF-4F03-A73E-0955EDC5EA17}" type="parTrans" cxnId="{1AB51052-6E4E-42B5-8A22-D906508AA2B7}">
      <dgm:prSet/>
      <dgm:spPr/>
      <dgm:t>
        <a:bodyPr/>
        <a:lstStyle/>
        <a:p>
          <a:endParaRPr lang="tr-TR"/>
        </a:p>
      </dgm:t>
    </dgm:pt>
    <dgm:pt modelId="{DB5F97EA-23E6-443F-9A3A-2E1B4B9DC8EB}" type="sibTrans" cxnId="{1AB51052-6E4E-42B5-8A22-D906508AA2B7}">
      <dgm:prSet/>
      <dgm:spPr/>
      <dgm:t>
        <a:bodyPr/>
        <a:lstStyle/>
        <a:p>
          <a:endParaRPr lang="tr-TR"/>
        </a:p>
      </dgm:t>
    </dgm:pt>
    <dgm:pt modelId="{31BCD8FB-FC6F-457F-B2A4-526D8951ACED}" type="pres">
      <dgm:prSet presAssocID="{16D3CEFE-609E-4A1D-A7BF-2067DF84EAE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709CEB7-609B-4FB7-92B3-CB83FEDBBF2D}" type="pres">
      <dgm:prSet presAssocID="{BF1556DA-D1B0-411E-89F9-1A7BCCAE10B9}" presName="boxAndChildren" presStyleCnt="0"/>
      <dgm:spPr/>
    </dgm:pt>
    <dgm:pt modelId="{9EDBE3A3-6971-4752-A423-CF391D11BDB1}" type="pres">
      <dgm:prSet presAssocID="{BF1556DA-D1B0-411E-89F9-1A7BCCAE10B9}" presName="parentTextBox" presStyleLbl="node1" presStyleIdx="0" presStyleCnt="2"/>
      <dgm:spPr/>
      <dgm:t>
        <a:bodyPr/>
        <a:lstStyle/>
        <a:p>
          <a:endParaRPr lang="tr-TR"/>
        </a:p>
      </dgm:t>
    </dgm:pt>
    <dgm:pt modelId="{305CAAC1-4FB6-44AE-AEC7-52C8C354E0CD}" type="pres">
      <dgm:prSet presAssocID="{BF1556DA-D1B0-411E-89F9-1A7BCCAE10B9}" presName="entireBox" presStyleLbl="node1" presStyleIdx="0" presStyleCnt="2" custScaleY="172226"/>
      <dgm:spPr/>
      <dgm:t>
        <a:bodyPr/>
        <a:lstStyle/>
        <a:p>
          <a:endParaRPr lang="tr-TR"/>
        </a:p>
      </dgm:t>
    </dgm:pt>
    <dgm:pt modelId="{8E079EAF-BFEB-47F9-B0EC-1CF619FA7F2C}" type="pres">
      <dgm:prSet presAssocID="{BF1556DA-D1B0-411E-89F9-1A7BCCAE10B9}" presName="descendantBox" presStyleCnt="0"/>
      <dgm:spPr/>
    </dgm:pt>
    <dgm:pt modelId="{A04696E4-39A8-4519-8BF5-DE970D0CE42A}" type="pres">
      <dgm:prSet presAssocID="{5CF50449-2F22-45C9-BB28-EC4222131E8A}" presName="childTextBox" presStyleLbl="fgAccFollowNode1" presStyleIdx="0" presStyleCnt="3" custScaleY="16353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82BBFFD-7DE8-4B7D-A781-BF7BEDA21DEC}" type="pres">
      <dgm:prSet presAssocID="{D5273A56-0514-4F93-AB32-CEF88645425C}" presName="childTextBox" presStyleLbl="fgAccFollowNode1" presStyleIdx="1" presStyleCnt="3" custScaleY="16353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965EC98-1753-4BE1-AC45-67ADACD8B581}" type="pres">
      <dgm:prSet presAssocID="{1C076F2E-4CD5-4536-B959-6E7F9B4FE05D}" presName="childTextBox" presStyleLbl="fgAccFollowNode1" presStyleIdx="2" presStyleCnt="3" custScaleY="16353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8FE2E8C-4801-412B-A3EB-855797AE79EE}" type="pres">
      <dgm:prSet presAssocID="{E795F092-E375-4E9C-B2D9-35E4F1D4BF5C}" presName="sp" presStyleCnt="0"/>
      <dgm:spPr/>
    </dgm:pt>
    <dgm:pt modelId="{C170EDE0-FC5F-4A04-864F-4168D017B0C2}" type="pres">
      <dgm:prSet presAssocID="{F377B58D-662F-412E-8055-18A5F464D758}" presName="arrowAndChildren" presStyleCnt="0"/>
      <dgm:spPr/>
    </dgm:pt>
    <dgm:pt modelId="{EC08A9EA-67AE-4785-A9CC-C51FB67EC9C6}" type="pres">
      <dgm:prSet presAssocID="{F377B58D-662F-412E-8055-18A5F464D758}" presName="parentTextArrow" presStyleLbl="node1" presStyleIdx="1" presStyleCnt="2"/>
      <dgm:spPr/>
      <dgm:t>
        <a:bodyPr/>
        <a:lstStyle/>
        <a:p>
          <a:endParaRPr lang="tr-TR"/>
        </a:p>
      </dgm:t>
    </dgm:pt>
  </dgm:ptLst>
  <dgm:cxnLst>
    <dgm:cxn modelId="{56CB015E-B796-4038-8B44-2A015BC0C83A}" type="presOf" srcId="{F377B58D-662F-412E-8055-18A5F464D758}" destId="{EC08A9EA-67AE-4785-A9CC-C51FB67EC9C6}" srcOrd="0" destOrd="0" presId="urn:microsoft.com/office/officeart/2005/8/layout/process4"/>
    <dgm:cxn modelId="{1AB51052-6E4E-42B5-8A22-D906508AA2B7}" srcId="{BF1556DA-D1B0-411E-89F9-1A7BCCAE10B9}" destId="{1C076F2E-4CD5-4536-B959-6E7F9B4FE05D}" srcOrd="2" destOrd="0" parTransId="{C8AF41E6-5FCF-4F03-A73E-0955EDC5EA17}" sibTransId="{DB5F97EA-23E6-443F-9A3A-2E1B4B9DC8EB}"/>
    <dgm:cxn modelId="{F100D176-27FD-4C24-A79B-494F1181F9B4}" srcId="{BF1556DA-D1B0-411E-89F9-1A7BCCAE10B9}" destId="{D5273A56-0514-4F93-AB32-CEF88645425C}" srcOrd="1" destOrd="0" parTransId="{A5FD974E-949D-4722-A456-0B4222C82B2F}" sibTransId="{46C1AC72-5DA6-430C-8329-9FCFA6E4BF98}"/>
    <dgm:cxn modelId="{81B8532E-9AB9-4623-BE60-D99E5B26994D}" type="presOf" srcId="{BF1556DA-D1B0-411E-89F9-1A7BCCAE10B9}" destId="{305CAAC1-4FB6-44AE-AEC7-52C8C354E0CD}" srcOrd="1" destOrd="0" presId="urn:microsoft.com/office/officeart/2005/8/layout/process4"/>
    <dgm:cxn modelId="{559F4C7E-9A4E-496A-82F1-219275E054ED}" srcId="{BF1556DA-D1B0-411E-89F9-1A7BCCAE10B9}" destId="{5CF50449-2F22-45C9-BB28-EC4222131E8A}" srcOrd="0" destOrd="0" parTransId="{5829E27E-D75A-4076-861C-C633C20BF92E}" sibTransId="{9E4F83BC-84D9-4ACF-B5DA-1A0841A65A84}"/>
    <dgm:cxn modelId="{05A8BA98-3A75-4C8E-90FE-B0B632D3C873}" type="presOf" srcId="{BF1556DA-D1B0-411E-89F9-1A7BCCAE10B9}" destId="{9EDBE3A3-6971-4752-A423-CF391D11BDB1}" srcOrd="0" destOrd="0" presId="urn:microsoft.com/office/officeart/2005/8/layout/process4"/>
    <dgm:cxn modelId="{FB4DDBBC-1161-4517-B832-01D4F94FFEBA}" type="presOf" srcId="{16D3CEFE-609E-4A1D-A7BF-2067DF84EAE5}" destId="{31BCD8FB-FC6F-457F-B2A4-526D8951ACED}" srcOrd="0" destOrd="0" presId="urn:microsoft.com/office/officeart/2005/8/layout/process4"/>
    <dgm:cxn modelId="{1ED1DD05-6551-4A1F-ADB0-7D3D997725F8}" srcId="{16D3CEFE-609E-4A1D-A7BF-2067DF84EAE5}" destId="{F377B58D-662F-412E-8055-18A5F464D758}" srcOrd="0" destOrd="0" parTransId="{988BFFC0-EC91-4301-9046-DCC31071FAF3}" sibTransId="{E795F092-E375-4E9C-B2D9-35E4F1D4BF5C}"/>
    <dgm:cxn modelId="{5F29B7B0-E4D4-48BD-8992-734A65A255B6}" type="presOf" srcId="{1C076F2E-4CD5-4536-B959-6E7F9B4FE05D}" destId="{5965EC98-1753-4BE1-AC45-67ADACD8B581}" srcOrd="0" destOrd="0" presId="urn:microsoft.com/office/officeart/2005/8/layout/process4"/>
    <dgm:cxn modelId="{C12EDECA-25BB-4BDC-B3DB-8ED4B1919FDF}" type="presOf" srcId="{D5273A56-0514-4F93-AB32-CEF88645425C}" destId="{E82BBFFD-7DE8-4B7D-A781-BF7BEDA21DEC}" srcOrd="0" destOrd="0" presId="urn:microsoft.com/office/officeart/2005/8/layout/process4"/>
    <dgm:cxn modelId="{1D1E8292-D16D-4330-A2E8-5CD8018AFDA4}" type="presOf" srcId="{5CF50449-2F22-45C9-BB28-EC4222131E8A}" destId="{A04696E4-39A8-4519-8BF5-DE970D0CE42A}" srcOrd="0" destOrd="0" presId="urn:microsoft.com/office/officeart/2005/8/layout/process4"/>
    <dgm:cxn modelId="{D0F98AF9-FF3F-45C9-9C06-B9E5DFCB12ED}" srcId="{16D3CEFE-609E-4A1D-A7BF-2067DF84EAE5}" destId="{BF1556DA-D1B0-411E-89F9-1A7BCCAE10B9}" srcOrd="1" destOrd="0" parTransId="{36E05F61-256F-4B39-BBB1-AEBAA09F73B1}" sibTransId="{DD848306-A595-488B-9397-591DC0CA94DA}"/>
    <dgm:cxn modelId="{914900C8-2103-4FA2-9326-75732F9DA98D}" type="presParOf" srcId="{31BCD8FB-FC6F-457F-B2A4-526D8951ACED}" destId="{B709CEB7-609B-4FB7-92B3-CB83FEDBBF2D}" srcOrd="0" destOrd="0" presId="urn:microsoft.com/office/officeart/2005/8/layout/process4"/>
    <dgm:cxn modelId="{83AFEA25-FD1F-4D9C-B6D8-21FC24C10DAE}" type="presParOf" srcId="{B709CEB7-609B-4FB7-92B3-CB83FEDBBF2D}" destId="{9EDBE3A3-6971-4752-A423-CF391D11BDB1}" srcOrd="0" destOrd="0" presId="urn:microsoft.com/office/officeart/2005/8/layout/process4"/>
    <dgm:cxn modelId="{1687C82D-D72F-49B3-BFD5-501F7F87F271}" type="presParOf" srcId="{B709CEB7-609B-4FB7-92B3-CB83FEDBBF2D}" destId="{305CAAC1-4FB6-44AE-AEC7-52C8C354E0CD}" srcOrd="1" destOrd="0" presId="urn:microsoft.com/office/officeart/2005/8/layout/process4"/>
    <dgm:cxn modelId="{4E7C8905-B3BA-4837-A351-A8D7FD0E4815}" type="presParOf" srcId="{B709CEB7-609B-4FB7-92B3-CB83FEDBBF2D}" destId="{8E079EAF-BFEB-47F9-B0EC-1CF619FA7F2C}" srcOrd="2" destOrd="0" presId="urn:microsoft.com/office/officeart/2005/8/layout/process4"/>
    <dgm:cxn modelId="{A5EADF67-E534-4C4D-B313-2200B8DA0AFD}" type="presParOf" srcId="{8E079EAF-BFEB-47F9-B0EC-1CF619FA7F2C}" destId="{A04696E4-39A8-4519-8BF5-DE970D0CE42A}" srcOrd="0" destOrd="0" presId="urn:microsoft.com/office/officeart/2005/8/layout/process4"/>
    <dgm:cxn modelId="{3B5211B7-6629-4BEA-AD8E-7C09D3C53D5D}" type="presParOf" srcId="{8E079EAF-BFEB-47F9-B0EC-1CF619FA7F2C}" destId="{E82BBFFD-7DE8-4B7D-A781-BF7BEDA21DEC}" srcOrd="1" destOrd="0" presId="urn:microsoft.com/office/officeart/2005/8/layout/process4"/>
    <dgm:cxn modelId="{44581211-C742-4714-B7DB-44F838253F13}" type="presParOf" srcId="{8E079EAF-BFEB-47F9-B0EC-1CF619FA7F2C}" destId="{5965EC98-1753-4BE1-AC45-67ADACD8B581}" srcOrd="2" destOrd="0" presId="urn:microsoft.com/office/officeart/2005/8/layout/process4"/>
    <dgm:cxn modelId="{ED63384E-2230-4DA9-BA1A-525302B61016}" type="presParOf" srcId="{31BCD8FB-FC6F-457F-B2A4-526D8951ACED}" destId="{C8FE2E8C-4801-412B-A3EB-855797AE79EE}" srcOrd="1" destOrd="0" presId="urn:microsoft.com/office/officeart/2005/8/layout/process4"/>
    <dgm:cxn modelId="{6EA5FFD6-A7B3-4ABF-B915-6914FC545BDF}" type="presParOf" srcId="{31BCD8FB-FC6F-457F-B2A4-526D8951ACED}" destId="{C170EDE0-FC5F-4A04-864F-4168D017B0C2}" srcOrd="2" destOrd="0" presId="urn:microsoft.com/office/officeart/2005/8/layout/process4"/>
    <dgm:cxn modelId="{F2170D9C-F725-4366-B720-410839D40397}" type="presParOf" srcId="{C170EDE0-FC5F-4A04-864F-4168D017B0C2}" destId="{EC08A9EA-67AE-4785-A9CC-C51FB67EC9C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7DB2FDF-D65D-4A79-A5F9-01150C4BFA41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tr-TR"/>
        </a:p>
      </dgm:t>
    </dgm:pt>
    <dgm:pt modelId="{F77D811F-47B8-4636-B74D-B4AE07C898BE}">
      <dgm:prSet/>
      <dgm:spPr>
        <a:solidFill>
          <a:srgbClr val="92D050"/>
        </a:solidFill>
      </dgm:spPr>
      <dgm:t>
        <a:bodyPr/>
        <a:lstStyle/>
        <a:p>
          <a:pPr rtl="0"/>
          <a:r>
            <a:rPr lang="tr-TR" b="1" dirty="0" smtClean="0"/>
            <a:t>Tanı İşlemleri</a:t>
          </a:r>
          <a:endParaRPr lang="tr-TR" b="1" dirty="0"/>
        </a:p>
      </dgm:t>
    </dgm:pt>
    <dgm:pt modelId="{F61A8F5E-FA27-4540-846B-309204F06CEB}" type="parTrans" cxnId="{F515FAE9-229A-488B-A696-9C75BC936A89}">
      <dgm:prSet/>
      <dgm:spPr/>
      <dgm:t>
        <a:bodyPr/>
        <a:lstStyle/>
        <a:p>
          <a:endParaRPr lang="tr-TR"/>
        </a:p>
      </dgm:t>
    </dgm:pt>
    <dgm:pt modelId="{4FA55BDC-130B-4FEB-AB6E-316DDADD13B1}" type="sibTrans" cxnId="{F515FAE9-229A-488B-A696-9C75BC936A89}">
      <dgm:prSet/>
      <dgm:spPr/>
      <dgm:t>
        <a:bodyPr/>
        <a:lstStyle/>
        <a:p>
          <a:endParaRPr lang="tr-TR"/>
        </a:p>
      </dgm:t>
    </dgm:pt>
    <dgm:pt modelId="{6A232631-4931-4248-8C24-20AEAE3B0B41}" type="pres">
      <dgm:prSet presAssocID="{A7DB2FDF-D65D-4A79-A5F9-01150C4BFA4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FA3140C-2C2B-4CEA-9871-E76D61A38107}" type="pres">
      <dgm:prSet presAssocID="{F77D811F-47B8-4636-B74D-B4AE07C898BE}" presName="parentText" presStyleLbl="node1" presStyleIdx="0" presStyleCnt="1" custLinFactNeighborX="-7749" custLinFactNeighborY="-832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515FAE9-229A-488B-A696-9C75BC936A89}" srcId="{A7DB2FDF-D65D-4A79-A5F9-01150C4BFA41}" destId="{F77D811F-47B8-4636-B74D-B4AE07C898BE}" srcOrd="0" destOrd="0" parTransId="{F61A8F5E-FA27-4540-846B-309204F06CEB}" sibTransId="{4FA55BDC-130B-4FEB-AB6E-316DDADD13B1}"/>
    <dgm:cxn modelId="{39408990-FB01-42AC-B300-2F93779034B1}" type="presOf" srcId="{F77D811F-47B8-4636-B74D-B4AE07C898BE}" destId="{3FA3140C-2C2B-4CEA-9871-E76D61A38107}" srcOrd="0" destOrd="0" presId="urn:microsoft.com/office/officeart/2005/8/layout/vList2"/>
    <dgm:cxn modelId="{666FB75B-FFA8-4184-BA05-02920B08D883}" type="presOf" srcId="{A7DB2FDF-D65D-4A79-A5F9-01150C4BFA41}" destId="{6A232631-4931-4248-8C24-20AEAE3B0B41}" srcOrd="0" destOrd="0" presId="urn:microsoft.com/office/officeart/2005/8/layout/vList2"/>
    <dgm:cxn modelId="{A2A915D6-0E2F-4664-8DA6-4D119D31A3C4}" type="presParOf" srcId="{6A232631-4931-4248-8C24-20AEAE3B0B41}" destId="{3FA3140C-2C2B-4CEA-9871-E76D61A3810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76E6102-0761-40CF-8286-81D1DC5C1A54}" type="doc">
      <dgm:prSet loTypeId="urn:microsoft.com/office/officeart/2008/layout/LinedList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tr-TR"/>
        </a:p>
      </dgm:t>
    </dgm:pt>
    <dgm:pt modelId="{9C14B372-C543-4296-B2F5-05DF4A2456D1}">
      <dgm:prSet/>
      <dgm:spPr/>
      <dgm:t>
        <a:bodyPr/>
        <a:lstStyle/>
        <a:p>
          <a:pPr rtl="0"/>
          <a:r>
            <a:rPr lang="tr-TR" dirty="0" smtClean="0"/>
            <a:t>Tam kan sayımı ve eritrosit </a:t>
          </a:r>
          <a:r>
            <a:rPr lang="tr-TR" dirty="0" err="1" smtClean="0"/>
            <a:t>sedimentasyon</a:t>
          </a:r>
          <a:r>
            <a:rPr lang="tr-TR" dirty="0" smtClean="0"/>
            <a:t> hızına bakılır (ASO-</a:t>
          </a:r>
          <a:r>
            <a:rPr lang="tr-TR" dirty="0" err="1" smtClean="0"/>
            <a:t>Antistreptolizin</a:t>
          </a:r>
          <a:r>
            <a:rPr lang="tr-TR" dirty="0" smtClean="0"/>
            <a:t> O Testi, CRP).</a:t>
          </a:r>
          <a:endParaRPr lang="tr-TR" dirty="0"/>
        </a:p>
      </dgm:t>
    </dgm:pt>
    <dgm:pt modelId="{9E03D237-663B-4079-A9A3-9153FD922671}" type="parTrans" cxnId="{851FB62F-4E92-414C-997C-6C72C084FFBA}">
      <dgm:prSet/>
      <dgm:spPr/>
      <dgm:t>
        <a:bodyPr/>
        <a:lstStyle/>
        <a:p>
          <a:endParaRPr lang="tr-TR"/>
        </a:p>
      </dgm:t>
    </dgm:pt>
    <dgm:pt modelId="{9B037EC8-93E7-4BA1-A2A1-4F576EBD6826}" type="sibTrans" cxnId="{851FB62F-4E92-414C-997C-6C72C084FFBA}">
      <dgm:prSet/>
      <dgm:spPr/>
      <dgm:t>
        <a:bodyPr/>
        <a:lstStyle/>
        <a:p>
          <a:endParaRPr lang="tr-TR"/>
        </a:p>
      </dgm:t>
    </dgm:pt>
    <dgm:pt modelId="{6FC31101-EDFA-46B9-954C-A138C156CC7F}">
      <dgm:prSet/>
      <dgm:spPr/>
      <dgm:t>
        <a:bodyPr/>
        <a:lstStyle/>
        <a:p>
          <a:pPr rtl="0"/>
          <a:r>
            <a:rPr lang="tr-TR" smtClean="0"/>
            <a:t>Romatoid Faktör (RF) testi yapılır.</a:t>
          </a:r>
          <a:endParaRPr lang="tr-TR"/>
        </a:p>
      </dgm:t>
    </dgm:pt>
    <dgm:pt modelId="{A5A158CE-95CB-4507-A9FE-D0652D6ADD74}" type="parTrans" cxnId="{D39BBF34-BBF8-4255-BEC5-B43894969951}">
      <dgm:prSet/>
      <dgm:spPr/>
      <dgm:t>
        <a:bodyPr/>
        <a:lstStyle/>
        <a:p>
          <a:endParaRPr lang="tr-TR"/>
        </a:p>
      </dgm:t>
    </dgm:pt>
    <dgm:pt modelId="{AC056B9E-7EA8-4897-ACCF-8AF0366BCE54}" type="sibTrans" cxnId="{D39BBF34-BBF8-4255-BEC5-B43894969951}">
      <dgm:prSet/>
      <dgm:spPr/>
      <dgm:t>
        <a:bodyPr/>
        <a:lstStyle/>
        <a:p>
          <a:endParaRPr lang="tr-TR"/>
        </a:p>
      </dgm:t>
    </dgm:pt>
    <dgm:pt modelId="{A5FC937B-143A-4C6C-A287-DC3AAAB03F0B}">
      <dgm:prSet/>
      <dgm:spPr/>
      <dgm:t>
        <a:bodyPr/>
        <a:lstStyle/>
        <a:p>
          <a:pPr rtl="0"/>
          <a:r>
            <a:rPr lang="tr-TR" smtClean="0"/>
            <a:t>Plazma ürat düzeyine bakılır.</a:t>
          </a:r>
          <a:endParaRPr lang="tr-TR"/>
        </a:p>
      </dgm:t>
    </dgm:pt>
    <dgm:pt modelId="{8B48851E-CA10-4C57-B478-C8672A39D889}" type="parTrans" cxnId="{13BDBAD5-1930-4F30-8E98-E2B5C370BDDD}">
      <dgm:prSet/>
      <dgm:spPr/>
      <dgm:t>
        <a:bodyPr/>
        <a:lstStyle/>
        <a:p>
          <a:endParaRPr lang="tr-TR"/>
        </a:p>
      </dgm:t>
    </dgm:pt>
    <dgm:pt modelId="{6C198A2E-C23A-4FFB-97CF-7659CFFCEDB9}" type="sibTrans" cxnId="{13BDBAD5-1930-4F30-8E98-E2B5C370BDDD}">
      <dgm:prSet/>
      <dgm:spPr/>
      <dgm:t>
        <a:bodyPr/>
        <a:lstStyle/>
        <a:p>
          <a:endParaRPr lang="tr-TR"/>
        </a:p>
      </dgm:t>
    </dgm:pt>
    <dgm:pt modelId="{60E73865-9316-4575-BB77-134E5BCC3BC0}">
      <dgm:prSet/>
      <dgm:spPr/>
      <dgm:t>
        <a:bodyPr/>
        <a:lstStyle/>
        <a:p>
          <a:pPr rtl="0"/>
          <a:r>
            <a:rPr lang="tr-TR" smtClean="0"/>
            <a:t>Eklemlerde toplanan sıvı iğne aspirasyonu ile kültür alınır (Artroskopi, Artrosentez).</a:t>
          </a:r>
          <a:endParaRPr lang="tr-TR"/>
        </a:p>
      </dgm:t>
    </dgm:pt>
    <dgm:pt modelId="{444F0600-B165-405D-8952-3002A5106A42}" type="parTrans" cxnId="{17A08AC0-271E-4F3C-91C5-5C82CF56BB5C}">
      <dgm:prSet/>
      <dgm:spPr/>
      <dgm:t>
        <a:bodyPr/>
        <a:lstStyle/>
        <a:p>
          <a:endParaRPr lang="tr-TR"/>
        </a:p>
      </dgm:t>
    </dgm:pt>
    <dgm:pt modelId="{4EDBA17D-1196-46D2-B49A-9E3F21E2BF97}" type="sibTrans" cxnId="{17A08AC0-271E-4F3C-91C5-5C82CF56BB5C}">
      <dgm:prSet/>
      <dgm:spPr/>
      <dgm:t>
        <a:bodyPr/>
        <a:lstStyle/>
        <a:p>
          <a:endParaRPr lang="tr-TR"/>
        </a:p>
      </dgm:t>
    </dgm:pt>
    <dgm:pt modelId="{03DD5900-0CDB-4671-99C9-2FAA22468954}">
      <dgm:prSet/>
      <dgm:spPr/>
      <dgm:t>
        <a:bodyPr/>
        <a:lstStyle/>
        <a:p>
          <a:pPr rtl="0"/>
          <a:r>
            <a:rPr lang="tr-TR" smtClean="0"/>
            <a:t>Radyografi (X-ray)</a:t>
          </a:r>
          <a:endParaRPr lang="tr-TR"/>
        </a:p>
      </dgm:t>
    </dgm:pt>
    <dgm:pt modelId="{0BB7581D-993E-4E65-986D-4912A7211DB6}" type="parTrans" cxnId="{00559AAD-C0DC-4938-9B38-0A1B1FD113F5}">
      <dgm:prSet/>
      <dgm:spPr/>
      <dgm:t>
        <a:bodyPr/>
        <a:lstStyle/>
        <a:p>
          <a:endParaRPr lang="tr-TR"/>
        </a:p>
      </dgm:t>
    </dgm:pt>
    <dgm:pt modelId="{EBDC08A2-FF1C-4E44-BD00-E6DB37820D96}" type="sibTrans" cxnId="{00559AAD-C0DC-4938-9B38-0A1B1FD113F5}">
      <dgm:prSet/>
      <dgm:spPr/>
      <dgm:t>
        <a:bodyPr/>
        <a:lstStyle/>
        <a:p>
          <a:endParaRPr lang="tr-TR"/>
        </a:p>
      </dgm:t>
    </dgm:pt>
    <dgm:pt modelId="{6072B9F9-46AE-47BC-A9BF-61EDE86F1361}">
      <dgm:prSet/>
      <dgm:spPr/>
      <dgm:t>
        <a:bodyPr/>
        <a:lstStyle/>
        <a:p>
          <a:pPr rtl="0"/>
          <a:r>
            <a:rPr lang="tr-TR" smtClean="0"/>
            <a:t>EMG</a:t>
          </a:r>
          <a:endParaRPr lang="tr-TR"/>
        </a:p>
      </dgm:t>
    </dgm:pt>
    <dgm:pt modelId="{29753287-5A2E-46DC-9203-18406C04D90F}" type="parTrans" cxnId="{BCD4F060-64C1-4167-81CF-59A1149484E4}">
      <dgm:prSet/>
      <dgm:spPr/>
      <dgm:t>
        <a:bodyPr/>
        <a:lstStyle/>
        <a:p>
          <a:endParaRPr lang="tr-TR"/>
        </a:p>
      </dgm:t>
    </dgm:pt>
    <dgm:pt modelId="{7C68241C-536B-4FC0-90DD-FF3F113441B7}" type="sibTrans" cxnId="{BCD4F060-64C1-4167-81CF-59A1149484E4}">
      <dgm:prSet/>
      <dgm:spPr/>
      <dgm:t>
        <a:bodyPr/>
        <a:lstStyle/>
        <a:p>
          <a:endParaRPr lang="tr-TR"/>
        </a:p>
      </dgm:t>
    </dgm:pt>
    <dgm:pt modelId="{0C03938D-17C5-4594-97C5-8CF01F1E630E}" type="pres">
      <dgm:prSet presAssocID="{976E6102-0761-40CF-8286-81D1DC5C1A5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82DC608B-B3E7-4B0E-B2F2-1009B91B6B88}" type="pres">
      <dgm:prSet presAssocID="{9C14B372-C543-4296-B2F5-05DF4A2456D1}" presName="thickLine" presStyleLbl="alignNode1" presStyleIdx="0" presStyleCnt="6"/>
      <dgm:spPr/>
    </dgm:pt>
    <dgm:pt modelId="{DB0490DE-A000-4154-881A-254C78CFBAE4}" type="pres">
      <dgm:prSet presAssocID="{9C14B372-C543-4296-B2F5-05DF4A2456D1}" presName="horz1" presStyleCnt="0"/>
      <dgm:spPr/>
    </dgm:pt>
    <dgm:pt modelId="{F95E0996-DEF2-4A75-8008-97D2E3221CC8}" type="pres">
      <dgm:prSet presAssocID="{9C14B372-C543-4296-B2F5-05DF4A2456D1}" presName="tx1" presStyleLbl="revTx" presStyleIdx="0" presStyleCnt="6"/>
      <dgm:spPr/>
      <dgm:t>
        <a:bodyPr/>
        <a:lstStyle/>
        <a:p>
          <a:endParaRPr lang="tr-TR"/>
        </a:p>
      </dgm:t>
    </dgm:pt>
    <dgm:pt modelId="{32E307E1-B5B9-47B2-955E-E92C4FD560A0}" type="pres">
      <dgm:prSet presAssocID="{9C14B372-C543-4296-B2F5-05DF4A2456D1}" presName="vert1" presStyleCnt="0"/>
      <dgm:spPr/>
    </dgm:pt>
    <dgm:pt modelId="{6D7CE962-0461-4BE0-A5B1-A44CDD495E82}" type="pres">
      <dgm:prSet presAssocID="{6FC31101-EDFA-46B9-954C-A138C156CC7F}" presName="thickLine" presStyleLbl="alignNode1" presStyleIdx="1" presStyleCnt="6"/>
      <dgm:spPr/>
    </dgm:pt>
    <dgm:pt modelId="{F4DA3A41-F8C5-405F-8CEE-EB8C15A651D0}" type="pres">
      <dgm:prSet presAssocID="{6FC31101-EDFA-46B9-954C-A138C156CC7F}" presName="horz1" presStyleCnt="0"/>
      <dgm:spPr/>
    </dgm:pt>
    <dgm:pt modelId="{6C40012F-671E-48E7-BE0E-BAF8826EAAD4}" type="pres">
      <dgm:prSet presAssocID="{6FC31101-EDFA-46B9-954C-A138C156CC7F}" presName="tx1" presStyleLbl="revTx" presStyleIdx="1" presStyleCnt="6"/>
      <dgm:spPr/>
      <dgm:t>
        <a:bodyPr/>
        <a:lstStyle/>
        <a:p>
          <a:endParaRPr lang="tr-TR"/>
        </a:p>
      </dgm:t>
    </dgm:pt>
    <dgm:pt modelId="{9F0E7798-F18B-4402-AC61-7D374B5C47C8}" type="pres">
      <dgm:prSet presAssocID="{6FC31101-EDFA-46B9-954C-A138C156CC7F}" presName="vert1" presStyleCnt="0"/>
      <dgm:spPr/>
    </dgm:pt>
    <dgm:pt modelId="{589831C3-3E17-49F8-8263-4076E4A58DC5}" type="pres">
      <dgm:prSet presAssocID="{A5FC937B-143A-4C6C-A287-DC3AAAB03F0B}" presName="thickLine" presStyleLbl="alignNode1" presStyleIdx="2" presStyleCnt="6"/>
      <dgm:spPr/>
    </dgm:pt>
    <dgm:pt modelId="{5F97E4FB-7E4A-4174-9316-6A0EF14074EA}" type="pres">
      <dgm:prSet presAssocID="{A5FC937B-143A-4C6C-A287-DC3AAAB03F0B}" presName="horz1" presStyleCnt="0"/>
      <dgm:spPr/>
    </dgm:pt>
    <dgm:pt modelId="{508C7007-A435-4D57-95BA-F053131A34DB}" type="pres">
      <dgm:prSet presAssocID="{A5FC937B-143A-4C6C-A287-DC3AAAB03F0B}" presName="tx1" presStyleLbl="revTx" presStyleIdx="2" presStyleCnt="6"/>
      <dgm:spPr/>
      <dgm:t>
        <a:bodyPr/>
        <a:lstStyle/>
        <a:p>
          <a:endParaRPr lang="tr-TR"/>
        </a:p>
      </dgm:t>
    </dgm:pt>
    <dgm:pt modelId="{C86364E3-F0C4-42F4-A0AF-5B475327FF7A}" type="pres">
      <dgm:prSet presAssocID="{A5FC937B-143A-4C6C-A287-DC3AAAB03F0B}" presName="vert1" presStyleCnt="0"/>
      <dgm:spPr/>
    </dgm:pt>
    <dgm:pt modelId="{B3B86116-DF44-4A5A-AA7F-31A2F2D6D5FB}" type="pres">
      <dgm:prSet presAssocID="{60E73865-9316-4575-BB77-134E5BCC3BC0}" presName="thickLine" presStyleLbl="alignNode1" presStyleIdx="3" presStyleCnt="6"/>
      <dgm:spPr/>
    </dgm:pt>
    <dgm:pt modelId="{AD30F9B1-5B91-4146-AC06-498906CCD8A8}" type="pres">
      <dgm:prSet presAssocID="{60E73865-9316-4575-BB77-134E5BCC3BC0}" presName="horz1" presStyleCnt="0"/>
      <dgm:spPr/>
    </dgm:pt>
    <dgm:pt modelId="{9F712805-0DBD-4392-AD28-1E2ECD4CF68A}" type="pres">
      <dgm:prSet presAssocID="{60E73865-9316-4575-BB77-134E5BCC3BC0}" presName="tx1" presStyleLbl="revTx" presStyleIdx="3" presStyleCnt="6"/>
      <dgm:spPr/>
      <dgm:t>
        <a:bodyPr/>
        <a:lstStyle/>
        <a:p>
          <a:endParaRPr lang="tr-TR"/>
        </a:p>
      </dgm:t>
    </dgm:pt>
    <dgm:pt modelId="{F9498941-4456-49B7-BC76-AF2C1651761F}" type="pres">
      <dgm:prSet presAssocID="{60E73865-9316-4575-BB77-134E5BCC3BC0}" presName="vert1" presStyleCnt="0"/>
      <dgm:spPr/>
    </dgm:pt>
    <dgm:pt modelId="{171939F2-0135-434D-9962-F3ED23C40F7A}" type="pres">
      <dgm:prSet presAssocID="{03DD5900-0CDB-4671-99C9-2FAA22468954}" presName="thickLine" presStyleLbl="alignNode1" presStyleIdx="4" presStyleCnt="6"/>
      <dgm:spPr/>
    </dgm:pt>
    <dgm:pt modelId="{A3CDC850-2914-4CC0-BE80-51CE09E45C4F}" type="pres">
      <dgm:prSet presAssocID="{03DD5900-0CDB-4671-99C9-2FAA22468954}" presName="horz1" presStyleCnt="0"/>
      <dgm:spPr/>
    </dgm:pt>
    <dgm:pt modelId="{5CADC2F6-F3C5-4786-BA9F-3DF87B0C0594}" type="pres">
      <dgm:prSet presAssocID="{03DD5900-0CDB-4671-99C9-2FAA22468954}" presName="tx1" presStyleLbl="revTx" presStyleIdx="4" presStyleCnt="6"/>
      <dgm:spPr/>
      <dgm:t>
        <a:bodyPr/>
        <a:lstStyle/>
        <a:p>
          <a:endParaRPr lang="tr-TR"/>
        </a:p>
      </dgm:t>
    </dgm:pt>
    <dgm:pt modelId="{A78A8436-AF9A-48A5-8B62-08E5B86F24BA}" type="pres">
      <dgm:prSet presAssocID="{03DD5900-0CDB-4671-99C9-2FAA22468954}" presName="vert1" presStyleCnt="0"/>
      <dgm:spPr/>
    </dgm:pt>
    <dgm:pt modelId="{70CA37A1-D4FA-46F0-9CF2-86EEB1E40D50}" type="pres">
      <dgm:prSet presAssocID="{6072B9F9-46AE-47BC-A9BF-61EDE86F1361}" presName="thickLine" presStyleLbl="alignNode1" presStyleIdx="5" presStyleCnt="6"/>
      <dgm:spPr/>
    </dgm:pt>
    <dgm:pt modelId="{814993C5-1FA3-4C34-B526-820F33F51E67}" type="pres">
      <dgm:prSet presAssocID="{6072B9F9-46AE-47BC-A9BF-61EDE86F1361}" presName="horz1" presStyleCnt="0"/>
      <dgm:spPr/>
    </dgm:pt>
    <dgm:pt modelId="{4486CE2E-3D59-46AF-B469-471B004F23F3}" type="pres">
      <dgm:prSet presAssocID="{6072B9F9-46AE-47BC-A9BF-61EDE86F1361}" presName="tx1" presStyleLbl="revTx" presStyleIdx="5" presStyleCnt="6"/>
      <dgm:spPr/>
      <dgm:t>
        <a:bodyPr/>
        <a:lstStyle/>
        <a:p>
          <a:endParaRPr lang="tr-TR"/>
        </a:p>
      </dgm:t>
    </dgm:pt>
    <dgm:pt modelId="{6D118C22-4CE1-4FBD-AFEC-6756079C05AF}" type="pres">
      <dgm:prSet presAssocID="{6072B9F9-46AE-47BC-A9BF-61EDE86F1361}" presName="vert1" presStyleCnt="0"/>
      <dgm:spPr/>
    </dgm:pt>
  </dgm:ptLst>
  <dgm:cxnLst>
    <dgm:cxn modelId="{88A5BA71-81E6-4677-8F07-2103EA7EBDD0}" type="presOf" srcId="{6FC31101-EDFA-46B9-954C-A138C156CC7F}" destId="{6C40012F-671E-48E7-BE0E-BAF8826EAAD4}" srcOrd="0" destOrd="0" presId="urn:microsoft.com/office/officeart/2008/layout/LinedList"/>
    <dgm:cxn modelId="{FD7D7A8B-4AC7-4039-909E-FD74FC7D4331}" type="presOf" srcId="{60E73865-9316-4575-BB77-134E5BCC3BC0}" destId="{9F712805-0DBD-4392-AD28-1E2ECD4CF68A}" srcOrd="0" destOrd="0" presId="urn:microsoft.com/office/officeart/2008/layout/LinedList"/>
    <dgm:cxn modelId="{A063A9CC-C2CA-41A3-AC2A-0CD83AECF66B}" type="presOf" srcId="{A5FC937B-143A-4C6C-A287-DC3AAAB03F0B}" destId="{508C7007-A435-4D57-95BA-F053131A34DB}" srcOrd="0" destOrd="0" presId="urn:microsoft.com/office/officeart/2008/layout/LinedList"/>
    <dgm:cxn modelId="{13BDBAD5-1930-4F30-8E98-E2B5C370BDDD}" srcId="{976E6102-0761-40CF-8286-81D1DC5C1A54}" destId="{A5FC937B-143A-4C6C-A287-DC3AAAB03F0B}" srcOrd="2" destOrd="0" parTransId="{8B48851E-CA10-4C57-B478-C8672A39D889}" sibTransId="{6C198A2E-C23A-4FFB-97CF-7659CFFCEDB9}"/>
    <dgm:cxn modelId="{B17F7C0D-F4FE-4BFC-9F12-C48989C0C6BF}" type="presOf" srcId="{9C14B372-C543-4296-B2F5-05DF4A2456D1}" destId="{F95E0996-DEF2-4A75-8008-97D2E3221CC8}" srcOrd="0" destOrd="0" presId="urn:microsoft.com/office/officeart/2008/layout/LinedList"/>
    <dgm:cxn modelId="{D39BBF34-BBF8-4255-BEC5-B43894969951}" srcId="{976E6102-0761-40CF-8286-81D1DC5C1A54}" destId="{6FC31101-EDFA-46B9-954C-A138C156CC7F}" srcOrd="1" destOrd="0" parTransId="{A5A158CE-95CB-4507-A9FE-D0652D6ADD74}" sibTransId="{AC056B9E-7EA8-4897-ACCF-8AF0366BCE54}"/>
    <dgm:cxn modelId="{72A04A61-EC77-40FE-ADF9-F7FC02085FDA}" type="presOf" srcId="{976E6102-0761-40CF-8286-81D1DC5C1A54}" destId="{0C03938D-17C5-4594-97C5-8CF01F1E630E}" srcOrd="0" destOrd="0" presId="urn:microsoft.com/office/officeart/2008/layout/LinedList"/>
    <dgm:cxn modelId="{17A08AC0-271E-4F3C-91C5-5C82CF56BB5C}" srcId="{976E6102-0761-40CF-8286-81D1DC5C1A54}" destId="{60E73865-9316-4575-BB77-134E5BCC3BC0}" srcOrd="3" destOrd="0" parTransId="{444F0600-B165-405D-8952-3002A5106A42}" sibTransId="{4EDBA17D-1196-46D2-B49A-9E3F21E2BF97}"/>
    <dgm:cxn modelId="{00559AAD-C0DC-4938-9B38-0A1B1FD113F5}" srcId="{976E6102-0761-40CF-8286-81D1DC5C1A54}" destId="{03DD5900-0CDB-4671-99C9-2FAA22468954}" srcOrd="4" destOrd="0" parTransId="{0BB7581D-993E-4E65-986D-4912A7211DB6}" sibTransId="{EBDC08A2-FF1C-4E44-BD00-E6DB37820D96}"/>
    <dgm:cxn modelId="{B6F86CF0-E885-4F8F-A17D-2B7367289078}" type="presOf" srcId="{6072B9F9-46AE-47BC-A9BF-61EDE86F1361}" destId="{4486CE2E-3D59-46AF-B469-471B004F23F3}" srcOrd="0" destOrd="0" presId="urn:microsoft.com/office/officeart/2008/layout/LinedList"/>
    <dgm:cxn modelId="{851FB62F-4E92-414C-997C-6C72C084FFBA}" srcId="{976E6102-0761-40CF-8286-81D1DC5C1A54}" destId="{9C14B372-C543-4296-B2F5-05DF4A2456D1}" srcOrd="0" destOrd="0" parTransId="{9E03D237-663B-4079-A9A3-9153FD922671}" sibTransId="{9B037EC8-93E7-4BA1-A2A1-4F576EBD6826}"/>
    <dgm:cxn modelId="{7B8A0BE6-B6E0-49F3-8508-99498D2A9AA5}" type="presOf" srcId="{03DD5900-0CDB-4671-99C9-2FAA22468954}" destId="{5CADC2F6-F3C5-4786-BA9F-3DF87B0C0594}" srcOrd="0" destOrd="0" presId="urn:microsoft.com/office/officeart/2008/layout/LinedList"/>
    <dgm:cxn modelId="{BCD4F060-64C1-4167-81CF-59A1149484E4}" srcId="{976E6102-0761-40CF-8286-81D1DC5C1A54}" destId="{6072B9F9-46AE-47BC-A9BF-61EDE86F1361}" srcOrd="5" destOrd="0" parTransId="{29753287-5A2E-46DC-9203-18406C04D90F}" sibTransId="{7C68241C-536B-4FC0-90DD-FF3F113441B7}"/>
    <dgm:cxn modelId="{6E34EBF6-3C85-47A1-8200-CC2F8A5D1F9B}" type="presParOf" srcId="{0C03938D-17C5-4594-97C5-8CF01F1E630E}" destId="{82DC608B-B3E7-4B0E-B2F2-1009B91B6B88}" srcOrd="0" destOrd="0" presId="urn:microsoft.com/office/officeart/2008/layout/LinedList"/>
    <dgm:cxn modelId="{C974105D-6F94-49ED-920E-E7440D5A3C0E}" type="presParOf" srcId="{0C03938D-17C5-4594-97C5-8CF01F1E630E}" destId="{DB0490DE-A000-4154-881A-254C78CFBAE4}" srcOrd="1" destOrd="0" presId="urn:microsoft.com/office/officeart/2008/layout/LinedList"/>
    <dgm:cxn modelId="{C8914A7D-6616-4BEE-8022-7728FCCB4C1F}" type="presParOf" srcId="{DB0490DE-A000-4154-881A-254C78CFBAE4}" destId="{F95E0996-DEF2-4A75-8008-97D2E3221CC8}" srcOrd="0" destOrd="0" presId="urn:microsoft.com/office/officeart/2008/layout/LinedList"/>
    <dgm:cxn modelId="{DBB4543D-597D-4E21-9191-669F8538E056}" type="presParOf" srcId="{DB0490DE-A000-4154-881A-254C78CFBAE4}" destId="{32E307E1-B5B9-47B2-955E-E92C4FD560A0}" srcOrd="1" destOrd="0" presId="urn:microsoft.com/office/officeart/2008/layout/LinedList"/>
    <dgm:cxn modelId="{809201D9-C644-40A7-80FC-5B71574733D1}" type="presParOf" srcId="{0C03938D-17C5-4594-97C5-8CF01F1E630E}" destId="{6D7CE962-0461-4BE0-A5B1-A44CDD495E82}" srcOrd="2" destOrd="0" presId="urn:microsoft.com/office/officeart/2008/layout/LinedList"/>
    <dgm:cxn modelId="{0AA61A9A-D58B-46C1-9744-53693ECBDD48}" type="presParOf" srcId="{0C03938D-17C5-4594-97C5-8CF01F1E630E}" destId="{F4DA3A41-F8C5-405F-8CEE-EB8C15A651D0}" srcOrd="3" destOrd="0" presId="urn:microsoft.com/office/officeart/2008/layout/LinedList"/>
    <dgm:cxn modelId="{BFC513F7-A5C3-4ED4-9237-3A3A4B5F6484}" type="presParOf" srcId="{F4DA3A41-F8C5-405F-8CEE-EB8C15A651D0}" destId="{6C40012F-671E-48E7-BE0E-BAF8826EAAD4}" srcOrd="0" destOrd="0" presId="urn:microsoft.com/office/officeart/2008/layout/LinedList"/>
    <dgm:cxn modelId="{8C8A61B7-83FD-480C-B459-FB3A1EC4190E}" type="presParOf" srcId="{F4DA3A41-F8C5-405F-8CEE-EB8C15A651D0}" destId="{9F0E7798-F18B-4402-AC61-7D374B5C47C8}" srcOrd="1" destOrd="0" presId="urn:microsoft.com/office/officeart/2008/layout/LinedList"/>
    <dgm:cxn modelId="{5C87AFFD-B1DC-48F4-B013-CC2803D7B11E}" type="presParOf" srcId="{0C03938D-17C5-4594-97C5-8CF01F1E630E}" destId="{589831C3-3E17-49F8-8263-4076E4A58DC5}" srcOrd="4" destOrd="0" presId="urn:microsoft.com/office/officeart/2008/layout/LinedList"/>
    <dgm:cxn modelId="{8D01E155-1CE6-4117-9CC5-B661DCF8C442}" type="presParOf" srcId="{0C03938D-17C5-4594-97C5-8CF01F1E630E}" destId="{5F97E4FB-7E4A-4174-9316-6A0EF14074EA}" srcOrd="5" destOrd="0" presId="urn:microsoft.com/office/officeart/2008/layout/LinedList"/>
    <dgm:cxn modelId="{9A3DC74A-CC3B-427F-8099-832B70AC5749}" type="presParOf" srcId="{5F97E4FB-7E4A-4174-9316-6A0EF14074EA}" destId="{508C7007-A435-4D57-95BA-F053131A34DB}" srcOrd="0" destOrd="0" presId="urn:microsoft.com/office/officeart/2008/layout/LinedList"/>
    <dgm:cxn modelId="{E2AF3465-A396-4951-9E95-0959FB8F9CB7}" type="presParOf" srcId="{5F97E4FB-7E4A-4174-9316-6A0EF14074EA}" destId="{C86364E3-F0C4-42F4-A0AF-5B475327FF7A}" srcOrd="1" destOrd="0" presId="urn:microsoft.com/office/officeart/2008/layout/LinedList"/>
    <dgm:cxn modelId="{0345212C-D7C5-423F-B03B-49C2BFA2342A}" type="presParOf" srcId="{0C03938D-17C5-4594-97C5-8CF01F1E630E}" destId="{B3B86116-DF44-4A5A-AA7F-31A2F2D6D5FB}" srcOrd="6" destOrd="0" presId="urn:microsoft.com/office/officeart/2008/layout/LinedList"/>
    <dgm:cxn modelId="{907B4EAB-C253-461D-ADD7-33D70C2772D6}" type="presParOf" srcId="{0C03938D-17C5-4594-97C5-8CF01F1E630E}" destId="{AD30F9B1-5B91-4146-AC06-498906CCD8A8}" srcOrd="7" destOrd="0" presId="urn:microsoft.com/office/officeart/2008/layout/LinedList"/>
    <dgm:cxn modelId="{2DC02889-CD34-4BB1-A760-94A449AA0863}" type="presParOf" srcId="{AD30F9B1-5B91-4146-AC06-498906CCD8A8}" destId="{9F712805-0DBD-4392-AD28-1E2ECD4CF68A}" srcOrd="0" destOrd="0" presId="urn:microsoft.com/office/officeart/2008/layout/LinedList"/>
    <dgm:cxn modelId="{CCBA0E54-8069-40D2-9873-92F41D3C1D9D}" type="presParOf" srcId="{AD30F9B1-5B91-4146-AC06-498906CCD8A8}" destId="{F9498941-4456-49B7-BC76-AF2C1651761F}" srcOrd="1" destOrd="0" presId="urn:microsoft.com/office/officeart/2008/layout/LinedList"/>
    <dgm:cxn modelId="{51E71B59-9844-4B4A-9BED-ABB380C31753}" type="presParOf" srcId="{0C03938D-17C5-4594-97C5-8CF01F1E630E}" destId="{171939F2-0135-434D-9962-F3ED23C40F7A}" srcOrd="8" destOrd="0" presId="urn:microsoft.com/office/officeart/2008/layout/LinedList"/>
    <dgm:cxn modelId="{DF79B401-ADE2-4EF1-BBCF-22F9567123E3}" type="presParOf" srcId="{0C03938D-17C5-4594-97C5-8CF01F1E630E}" destId="{A3CDC850-2914-4CC0-BE80-51CE09E45C4F}" srcOrd="9" destOrd="0" presId="urn:microsoft.com/office/officeart/2008/layout/LinedList"/>
    <dgm:cxn modelId="{D4D15CE0-BC4F-42CB-9DF2-3E8358C200F0}" type="presParOf" srcId="{A3CDC850-2914-4CC0-BE80-51CE09E45C4F}" destId="{5CADC2F6-F3C5-4786-BA9F-3DF87B0C0594}" srcOrd="0" destOrd="0" presId="urn:microsoft.com/office/officeart/2008/layout/LinedList"/>
    <dgm:cxn modelId="{AD6B56E9-5D89-4D51-A340-ECFF476F49FE}" type="presParOf" srcId="{A3CDC850-2914-4CC0-BE80-51CE09E45C4F}" destId="{A78A8436-AF9A-48A5-8B62-08E5B86F24BA}" srcOrd="1" destOrd="0" presId="urn:microsoft.com/office/officeart/2008/layout/LinedList"/>
    <dgm:cxn modelId="{1F2A6C80-E806-4A2B-8F06-BE2715375F56}" type="presParOf" srcId="{0C03938D-17C5-4594-97C5-8CF01F1E630E}" destId="{70CA37A1-D4FA-46F0-9CF2-86EEB1E40D50}" srcOrd="10" destOrd="0" presId="urn:microsoft.com/office/officeart/2008/layout/LinedList"/>
    <dgm:cxn modelId="{AF917807-6CB3-4BCA-96FA-04D1088B0BCA}" type="presParOf" srcId="{0C03938D-17C5-4594-97C5-8CF01F1E630E}" destId="{814993C5-1FA3-4C34-B526-820F33F51E67}" srcOrd="11" destOrd="0" presId="urn:microsoft.com/office/officeart/2008/layout/LinedList"/>
    <dgm:cxn modelId="{47000D51-3835-4799-8CCA-AB3913C9F2AE}" type="presParOf" srcId="{814993C5-1FA3-4C34-B526-820F33F51E67}" destId="{4486CE2E-3D59-46AF-B469-471B004F23F3}" srcOrd="0" destOrd="0" presId="urn:microsoft.com/office/officeart/2008/layout/LinedList"/>
    <dgm:cxn modelId="{F6B8BEC0-B9BF-4A0E-8AC1-E8FD212A6539}" type="presParOf" srcId="{814993C5-1FA3-4C34-B526-820F33F51E67}" destId="{6D118C22-4CE1-4FBD-AFEC-6756079C05A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1BA4DF-5EC2-416F-882E-E1AF38F53DA8}">
      <dsp:nvSpPr>
        <dsp:cNvPr id="0" name=""/>
        <dsp:cNvSpPr/>
      </dsp:nvSpPr>
      <dsp:spPr>
        <a:xfrm>
          <a:off x="0" y="0"/>
          <a:ext cx="7772400" cy="147002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smtClean="0"/>
            <a:t>Kas-İskelet Sistemi Hastalıkları ve Bakımı</a:t>
          </a:r>
          <a:endParaRPr lang="tr-TR" sz="4100" kern="1200"/>
        </a:p>
      </dsp:txBody>
      <dsp:txXfrm>
        <a:off x="1701482" y="0"/>
        <a:ext cx="6070917" cy="1470025"/>
      </dsp:txXfrm>
    </dsp:sp>
    <dsp:sp modelId="{583B9B73-BD43-4F70-B4B4-C8C0097E7FAB}">
      <dsp:nvSpPr>
        <dsp:cNvPr id="0" name=""/>
        <dsp:cNvSpPr/>
      </dsp:nvSpPr>
      <dsp:spPr>
        <a:xfrm>
          <a:off x="147002" y="147002"/>
          <a:ext cx="1554480" cy="117602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8000" r="-18000"/>
          </a:stretch>
        </a:blip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BED93-950E-4EB0-A4B6-38A6C0D79990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700" kern="1200" smtClean="0"/>
            <a:t>Eklem-Bağ Dokusu</a:t>
          </a:r>
          <a:endParaRPr lang="tr-TR" sz="4700" kern="1200"/>
        </a:p>
      </dsp:txBody>
      <dsp:txXfrm>
        <a:off x="55030" y="62882"/>
        <a:ext cx="8119540" cy="10172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A04589-1D16-412B-9498-84C0253EEF29}">
      <dsp:nvSpPr>
        <dsp:cNvPr id="0" name=""/>
        <dsp:cNvSpPr/>
      </dsp:nvSpPr>
      <dsp:spPr>
        <a:xfrm>
          <a:off x="40" y="1010246"/>
          <a:ext cx="3845569" cy="129767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Tendon, ligament, kıkırdak, kemik-periost, kan damarlarının dış tabakası ve cildin dermis tabakası, özel yapıda bağ dokusu içerirler. </a:t>
          </a:r>
          <a:endParaRPr lang="tr-TR" sz="2000" kern="1200"/>
        </a:p>
      </dsp:txBody>
      <dsp:txXfrm>
        <a:off x="40" y="1010246"/>
        <a:ext cx="3845569" cy="1297670"/>
      </dsp:txXfrm>
    </dsp:sp>
    <dsp:sp modelId="{74405758-29C0-4BC6-B21A-06F694BFDA28}">
      <dsp:nvSpPr>
        <dsp:cNvPr id="0" name=""/>
        <dsp:cNvSpPr/>
      </dsp:nvSpPr>
      <dsp:spPr>
        <a:xfrm>
          <a:off x="40" y="2307916"/>
          <a:ext cx="3845569" cy="120779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E14BA9-DD0B-4561-A237-597D01289EFE}">
      <dsp:nvSpPr>
        <dsp:cNvPr id="0" name=""/>
        <dsp:cNvSpPr/>
      </dsp:nvSpPr>
      <dsp:spPr>
        <a:xfrm>
          <a:off x="4383989" y="1010246"/>
          <a:ext cx="3845569" cy="129767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/>
            <a:t>Bağ dokuları, hücre yapısına göre 3 grupta incelenir.</a:t>
          </a:r>
          <a:endParaRPr lang="tr-TR" sz="2000" kern="1200"/>
        </a:p>
      </dsp:txBody>
      <dsp:txXfrm>
        <a:off x="4383989" y="1010246"/>
        <a:ext cx="3845569" cy="1297670"/>
      </dsp:txXfrm>
    </dsp:sp>
    <dsp:sp modelId="{BCB57CD3-6077-4384-9B64-AF394355E1DC}">
      <dsp:nvSpPr>
        <dsp:cNvPr id="0" name=""/>
        <dsp:cNvSpPr/>
      </dsp:nvSpPr>
      <dsp:spPr>
        <a:xfrm>
          <a:off x="4383989" y="2307916"/>
          <a:ext cx="3845569" cy="120779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smtClean="0"/>
            <a:t>Fibröz bağ dokusu</a:t>
          </a:r>
          <a:endParaRPr lang="tr-TR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smtClean="0"/>
            <a:t>Kıkırdak dokusu</a:t>
          </a:r>
          <a:endParaRPr lang="tr-TR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smtClean="0"/>
            <a:t>Kemik dokusu</a:t>
          </a:r>
          <a:endParaRPr lang="tr-TR" sz="2000" kern="1200"/>
        </a:p>
      </dsp:txBody>
      <dsp:txXfrm>
        <a:off x="4383989" y="2307916"/>
        <a:ext cx="3845569" cy="12077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E612B7-293F-4F29-8CC5-596940BAEB18}" type="datetimeFigureOut">
              <a:rPr lang="tr-TR" smtClean="0"/>
              <a:t>2.8.2019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2B067D-E85A-4637-95C0-915E42E4C5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469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2B067D-E85A-4637-95C0-915E42E4C57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0952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423F7-F9BE-4BBA-9CBE-66FC2116DCE7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4040C-3121-4F0B-BF26-ED0428B727A7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C7E30-FCA2-416C-A260-3EAB27DC6B65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4751-3D75-4612-B83F-75E885EEA0A9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3861-18CD-4CCA-B442-C043203F3671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C76D0-0C3E-4B07-82A7-A0EC1ADB0B21}" type="datetime1">
              <a:rPr lang="tr-TR" smtClean="0"/>
              <a:t>2.8.2019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9B2E6-6B66-4E42-871E-D9D644B2D5A7}" type="datetime1">
              <a:rPr lang="tr-TR" smtClean="0"/>
              <a:t>2.8.2019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B5C5-BC72-48D0-8570-F979F289C937}" type="datetime1">
              <a:rPr lang="tr-TR" smtClean="0"/>
              <a:t>2.8.2019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7A9C-A63B-470A-9815-BD293A32DC22}" type="datetime1">
              <a:rPr lang="tr-TR" smtClean="0"/>
              <a:t>2.8.2019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E77E-9316-47EA-B4A1-608A8C08E5F5}" type="datetime1">
              <a:rPr lang="tr-TR" smtClean="0"/>
              <a:t>2.8.2019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B32E4-3C9A-4DD3-AE51-A013AFE6E738}" type="datetime1">
              <a:rPr lang="tr-TR" smtClean="0"/>
              <a:t>2.8.2019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757AC-AC89-47CA-8A40-68F387E8C170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DCA55-9D08-4522-993F-FCBB4AC4FA8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image" Target="../media/image6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472354645"/>
              </p:ext>
            </p:extLst>
          </p:nvPr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697632"/>
          </a:xfrm>
        </p:spPr>
        <p:txBody>
          <a:bodyPr>
            <a:normAutofit/>
          </a:bodyPr>
          <a:lstStyle/>
          <a:p>
            <a:r>
              <a:rPr lang="tr-TR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itchFamily="18" charset="0"/>
              </a:rPr>
              <a:t>Öğr</a:t>
            </a:r>
            <a:r>
              <a:rPr lang="tr-T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itchFamily="18" charset="0"/>
              </a:rPr>
              <a:t>. Gör. Dr. Ayşegül Öztürk </a:t>
            </a:r>
            <a:r>
              <a:rPr lang="tr-T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skerville Old Face" pitchFamily="18" charset="0"/>
              </a:rPr>
              <a:t>Birge</a:t>
            </a:r>
            <a:endParaRPr lang="tr-TR" dirty="0" smtClean="0">
              <a:solidFill>
                <a:schemeClr val="tx1">
                  <a:lumMod val="75000"/>
                  <a:lumOff val="25000"/>
                </a:schemeClr>
              </a:solidFill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650677290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Tüm vücuttaki yumuşak dokularla beraber eklem ve çevresinde </a:t>
            </a:r>
            <a:r>
              <a:rPr lang="tr-TR" b="1" dirty="0" smtClean="0"/>
              <a:t>sodyum ürat </a:t>
            </a:r>
            <a:r>
              <a:rPr lang="tr-TR" dirty="0" smtClean="0"/>
              <a:t>birikmesi sonucu tekrarlayan, akut </a:t>
            </a:r>
            <a:r>
              <a:rPr lang="tr-TR" dirty="0" err="1" smtClean="0"/>
              <a:t>artrit</a:t>
            </a:r>
            <a:r>
              <a:rPr lang="tr-TR" dirty="0" smtClean="0"/>
              <a:t> gelişmesi ile karakterize bir durumdur.</a:t>
            </a:r>
          </a:p>
          <a:p>
            <a:r>
              <a:rPr lang="tr-TR" dirty="0" smtClean="0"/>
              <a:t>Plazmada ürat seviyesi 3-7mg/100ml üzerine çıkınca özellikle eklemlerde, deri altı dokularında ve böbrek </a:t>
            </a:r>
            <a:r>
              <a:rPr lang="tr-TR" dirty="0" err="1" smtClean="0"/>
              <a:t>tübuluslarında</a:t>
            </a:r>
            <a:r>
              <a:rPr lang="tr-TR" dirty="0" smtClean="0"/>
              <a:t> kristaller birikir.</a:t>
            </a:r>
          </a:p>
          <a:p>
            <a:r>
              <a:rPr lang="tr-TR" dirty="0" smtClean="0"/>
              <a:t>Bu durum pürin sentezinin artması, pürin içeren besinlerin aşırı alınması veya </a:t>
            </a:r>
            <a:r>
              <a:rPr lang="tr-TR" dirty="0" err="1" smtClean="0"/>
              <a:t>myeloma</a:t>
            </a:r>
            <a:r>
              <a:rPr lang="tr-TR" dirty="0" smtClean="0"/>
              <a:t> durumunda görülebilir. 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39119818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Belirti ve Bulgular;</a:t>
            </a:r>
          </a:p>
          <a:p>
            <a:pPr lvl="1"/>
            <a:r>
              <a:rPr lang="tr-TR" dirty="0" smtClean="0"/>
              <a:t>Tek eklemi tutar.</a:t>
            </a:r>
          </a:p>
          <a:p>
            <a:pPr lvl="1"/>
            <a:r>
              <a:rPr lang="tr-TR" dirty="0" smtClean="0"/>
              <a:t>Vakaların %50’sinde ayak baş parmağında ağrı ve </a:t>
            </a:r>
            <a:r>
              <a:rPr lang="tr-TR" dirty="0" err="1" smtClean="0"/>
              <a:t>enflemasyon</a:t>
            </a:r>
            <a:r>
              <a:rPr lang="tr-TR" dirty="0" smtClean="0"/>
              <a:t> belirtileri vardır. Gece ağrı şiddetlenir.</a:t>
            </a:r>
          </a:p>
          <a:p>
            <a:pPr lvl="1"/>
            <a:r>
              <a:rPr lang="tr-TR" dirty="0" smtClean="0"/>
              <a:t>Hastada ateş ve </a:t>
            </a:r>
            <a:r>
              <a:rPr lang="tr-TR" dirty="0" err="1" smtClean="0"/>
              <a:t>lökositoz</a:t>
            </a:r>
            <a:r>
              <a:rPr lang="tr-TR" dirty="0" smtClean="0"/>
              <a:t> olabilir.</a:t>
            </a:r>
          </a:p>
          <a:p>
            <a:pPr lvl="1"/>
            <a:r>
              <a:rPr lang="tr-TR" dirty="0" smtClean="0"/>
              <a:t>Hastada eklem şiş, kırmızı ve sıcaktır. Hassastır ve ağrı oluşur.</a:t>
            </a:r>
          </a:p>
          <a:p>
            <a:pPr lvl="1"/>
            <a:r>
              <a:rPr lang="tr-TR" dirty="0" smtClean="0"/>
              <a:t>Deri altında gözle görülebilen ürat ve </a:t>
            </a:r>
            <a:r>
              <a:rPr lang="tr-TR" dirty="0" err="1" smtClean="0"/>
              <a:t>Na</a:t>
            </a:r>
            <a:r>
              <a:rPr lang="tr-TR" dirty="0" smtClean="0"/>
              <a:t> tuzları depoları oluşur ve bunlara “</a:t>
            </a:r>
            <a:r>
              <a:rPr lang="tr-TR" b="1" dirty="0" err="1" smtClean="0"/>
              <a:t>tofüs</a:t>
            </a:r>
            <a:r>
              <a:rPr lang="tr-TR" dirty="0" smtClean="0"/>
              <a:t>” denilir (sıklıkla dirsek ve kulakta).</a:t>
            </a:r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283417362"/>
              </p:ext>
            </p:extLst>
          </p:nvPr>
        </p:nvGraphicFramePr>
        <p:xfrm>
          <a:off x="395536" y="2852936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3045823782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Bağ dokunun yaygın </a:t>
            </a:r>
            <a:r>
              <a:rPr lang="tr-TR" dirty="0" err="1" smtClean="0"/>
              <a:t>fibrinoid</a:t>
            </a:r>
            <a:r>
              <a:rPr lang="tr-TR" dirty="0" smtClean="0"/>
              <a:t> dejenerasyonu ile değişik derecede </a:t>
            </a:r>
            <a:r>
              <a:rPr lang="tr-TR" dirty="0" err="1" smtClean="0"/>
              <a:t>vasküler</a:t>
            </a:r>
            <a:r>
              <a:rPr lang="tr-TR" dirty="0" smtClean="0"/>
              <a:t> </a:t>
            </a:r>
            <a:r>
              <a:rPr lang="tr-TR" dirty="0" err="1" smtClean="0"/>
              <a:t>enflemasyon</a:t>
            </a:r>
            <a:r>
              <a:rPr lang="tr-TR" dirty="0" smtClean="0"/>
              <a:t>, nekroz ve </a:t>
            </a:r>
            <a:r>
              <a:rPr lang="tr-TR" dirty="0" err="1" smtClean="0"/>
              <a:t>immun</a:t>
            </a:r>
            <a:r>
              <a:rPr lang="tr-TR" dirty="0" smtClean="0"/>
              <a:t> mekanizma bozuklukları ile seyreden hastalıklardır. Bunlar;</a:t>
            </a:r>
          </a:p>
          <a:p>
            <a:pPr lvl="1"/>
            <a:r>
              <a:rPr lang="tr-TR" dirty="0" smtClean="0"/>
              <a:t>SLE (Sistemik </a:t>
            </a:r>
            <a:r>
              <a:rPr lang="tr-TR" dirty="0" err="1" smtClean="0"/>
              <a:t>Lupus</a:t>
            </a:r>
            <a:r>
              <a:rPr lang="tr-TR" dirty="0" smtClean="0"/>
              <a:t> </a:t>
            </a:r>
            <a:r>
              <a:rPr lang="tr-TR" dirty="0" err="1" smtClean="0"/>
              <a:t>Eritematozus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PAN (</a:t>
            </a:r>
            <a:r>
              <a:rPr lang="tr-TR" dirty="0" err="1" smtClean="0"/>
              <a:t>Poliarteritis</a:t>
            </a:r>
            <a:r>
              <a:rPr lang="tr-TR" dirty="0" smtClean="0"/>
              <a:t> </a:t>
            </a:r>
            <a:r>
              <a:rPr lang="tr-TR" dirty="0" err="1" smtClean="0"/>
              <a:t>Nodosa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Skleroderma</a:t>
            </a:r>
            <a:r>
              <a:rPr lang="tr-TR" dirty="0" smtClean="0"/>
              <a:t> (Sistemik Skleroz)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14</a:t>
            </a:fld>
            <a:endParaRPr lang="tr-TR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672342298"/>
              </p:ext>
            </p:extLst>
          </p:nvPr>
        </p:nvGraphicFramePr>
        <p:xfrm>
          <a:off x="539552" y="2348880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6759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2416017721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İçerik Yer Tutucus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6619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3734278412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İçerik Yer Tutucus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37723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55064936"/>
              </p:ext>
            </p:extLst>
          </p:nvPr>
        </p:nvGraphicFramePr>
        <p:xfrm>
          <a:off x="323528" y="1052736"/>
          <a:ext cx="403860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99094713"/>
              </p:ext>
            </p:extLst>
          </p:nvPr>
        </p:nvGraphicFramePr>
        <p:xfrm>
          <a:off x="251520" y="908720"/>
          <a:ext cx="468052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1688262328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İçerik Yer Tutucus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71371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873859"/>
              </p:ext>
            </p:extLst>
          </p:nvPr>
        </p:nvGraphicFramePr>
        <p:xfrm>
          <a:off x="899592" y="1556792"/>
          <a:ext cx="6936432" cy="2523744"/>
        </p:xfrm>
        <a:graphic>
          <a:graphicData uri="http://schemas.openxmlformats.org/drawingml/2006/table">
            <a:tbl>
              <a:tblPr>
                <a:tableStyleId>{68D230F3-CF80-4859-8CE7-A43EE81993B5}</a:tableStyleId>
              </a:tblPr>
              <a:tblGrid>
                <a:gridCol w="3468216"/>
                <a:gridCol w="3468216"/>
              </a:tblGrid>
              <a:tr h="3711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/>
                        <a:t>Test Değişkeni</a:t>
                      </a:r>
                      <a:endParaRPr lang="tr-TR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dirty="0"/>
                        <a:t>Normal Değer</a:t>
                      </a:r>
                      <a:endParaRPr lang="tr-TR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11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solidFill>
                            <a:srgbClr val="00B050"/>
                          </a:solidFill>
                        </a:rPr>
                        <a:t>RF</a:t>
                      </a:r>
                      <a:endParaRPr lang="tr-TR" sz="240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&lt;20 IU/ml </a:t>
                      </a:r>
                      <a:endParaRPr lang="tr-TR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11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>
                          <a:solidFill>
                            <a:srgbClr val="00B050"/>
                          </a:solidFill>
                        </a:rPr>
                        <a:t>ANA </a:t>
                      </a:r>
                      <a:endParaRPr lang="tr-TR" sz="240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/>
                        <a:t>Titre ≤1:32</a:t>
                      </a:r>
                      <a:endParaRPr lang="tr-T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654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 err="1">
                          <a:solidFill>
                            <a:srgbClr val="00B050"/>
                          </a:solidFill>
                        </a:rPr>
                        <a:t>Sedimentasyon</a:t>
                      </a:r>
                      <a:r>
                        <a:rPr lang="tr-TR" sz="2400" dirty="0">
                          <a:solidFill>
                            <a:srgbClr val="00B050"/>
                          </a:solidFill>
                        </a:rPr>
                        <a:t> </a:t>
                      </a:r>
                      <a:endParaRPr lang="tr-TR" sz="2400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/>
                        <a:t>Erkeklerde : 12-72 mg/dl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/>
                        <a:t>Kadınlarda : 13-75 mg/dl</a:t>
                      </a:r>
                      <a:endParaRPr lang="tr-T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11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solidFill>
                            <a:srgbClr val="00B050"/>
                          </a:solidFill>
                        </a:rPr>
                        <a:t>C-RP</a:t>
                      </a:r>
                      <a:endParaRPr lang="tr-TR" sz="2400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/>
                        <a:t>5</a:t>
                      </a:r>
                      <a:r>
                        <a:rPr lang="tr-TR" sz="2400" dirty="0" smtClean="0"/>
                        <a:t> </a:t>
                      </a:r>
                      <a:r>
                        <a:rPr lang="tr-TR" sz="2400" dirty="0"/>
                        <a:t>mg/ml</a:t>
                      </a:r>
                      <a:endParaRPr lang="tr-T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3494828882"/>
              </p:ext>
            </p:extLst>
          </p:nvPr>
        </p:nvGraphicFramePr>
        <p:xfrm>
          <a:off x="539552" y="278092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821098768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CA55-9D08-4522-993F-FCBB4AC4FA88}" type="slidenum">
              <a:rPr lang="tr-TR" smtClean="0"/>
              <a:pPr/>
              <a:t>9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3568" y="2334254"/>
            <a:ext cx="4142412" cy="3057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507</Words>
  <Application>Microsoft Office PowerPoint</Application>
  <PresentationFormat>Ekran Gösterisi (4:3)</PresentationFormat>
  <Paragraphs>85</Paragraphs>
  <Slides>14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Baskerville Old Face</vt:lpstr>
      <vt:lpstr>Calibri</vt:lpstr>
      <vt:lpstr>Times New Roman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Kas-İskelet Sistemi Hastalıkları ve Bakımı</dc:title>
  <dc:creator>saglık</dc:creator>
  <cp:lastModifiedBy>exper</cp:lastModifiedBy>
  <cp:revision>191</cp:revision>
  <dcterms:created xsi:type="dcterms:W3CDTF">2014-12-15T09:07:15Z</dcterms:created>
  <dcterms:modified xsi:type="dcterms:W3CDTF">2019-08-02T11:35:23Z</dcterms:modified>
</cp:coreProperties>
</file>