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  <p:sldMasterId id="2147483795" r:id="rId5"/>
  </p:sldMasterIdLst>
  <p:notesMasterIdLst>
    <p:notesMasterId r:id="rId29"/>
  </p:notesMasterIdLst>
  <p:handoutMasterIdLst>
    <p:handoutMasterId r:id="rId30"/>
  </p:handoutMasterIdLst>
  <p:sldIdLst>
    <p:sldId id="256" r:id="rId6"/>
    <p:sldId id="480" r:id="rId7"/>
    <p:sldId id="481" r:id="rId8"/>
    <p:sldId id="482" r:id="rId9"/>
    <p:sldId id="483" r:id="rId10"/>
    <p:sldId id="484" r:id="rId11"/>
    <p:sldId id="485" r:id="rId12"/>
    <p:sldId id="486" r:id="rId13"/>
    <p:sldId id="487" r:id="rId14"/>
    <p:sldId id="489" r:id="rId15"/>
    <p:sldId id="490" r:id="rId16"/>
    <p:sldId id="491" r:id="rId17"/>
    <p:sldId id="492" r:id="rId18"/>
    <p:sldId id="493" r:id="rId19"/>
    <p:sldId id="494" r:id="rId20"/>
    <p:sldId id="495" r:id="rId21"/>
    <p:sldId id="496" r:id="rId22"/>
    <p:sldId id="497" r:id="rId23"/>
    <p:sldId id="498" r:id="rId24"/>
    <p:sldId id="499" r:id="rId25"/>
    <p:sldId id="500" r:id="rId26"/>
    <p:sldId id="502" r:id="rId27"/>
    <p:sldId id="503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0" autoAdjust="0"/>
    <p:restoredTop sz="94600" autoAdjust="0"/>
  </p:normalViewPr>
  <p:slideViewPr>
    <p:cSldViewPr>
      <p:cViewPr varScale="1">
        <p:scale>
          <a:sx n="46" d="100"/>
          <a:sy n="46" d="100"/>
        </p:scale>
        <p:origin x="133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/>
              <a:t>Çoklu Yetersizlik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explosion val="24"/>
          <c:cat>
            <c:strRef>
              <c:f>Sayfa1!$A$2:$A$5</c:f>
              <c:strCache>
                <c:ptCount val="2"/>
                <c:pt idx="0">
                  <c:v>Okul çağı çocuklar</c:v>
                </c:pt>
                <c:pt idx="1">
                  <c:v>Çoklu yetersizliği olan çocuklar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100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4F-4194-97EC-D0B9EC8DAD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</a:defRPr>
      </a:pPr>
      <a:endParaRPr lang="tr-T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27F26-5687-4A4E-ACDB-B95DC7C5BE37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D2D49DA0-AE56-473D-8582-CE6DB9109A45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ÖNCESİ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37459E3-F885-4D93-85CB-2FF80230E526}" type="parTrans" cxnId="{B1701016-C456-4B51-B4F5-9BA24C4A33D9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80FABBB-9A8E-43B7-9931-C3976E34581B}" type="sibTrans" cxnId="{B1701016-C456-4B51-B4F5-9BA24C4A33D9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4A896C0-3F23-4662-9643-42F24C75894D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Genetik anormallikler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1CE70D-DC94-4D5E-8E9E-45CC04835002}" type="parTrans" cxnId="{D25E4A71-5DE0-429A-B287-AFFDF9D9853A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7DB2C00-9FE6-4389-A003-6F7E16AC7BB8}" type="sibTrans" cxnId="{D25E4A71-5DE0-429A-B287-AFFDF9D9853A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8B55F9-B0AB-49CD-A358-39662FA65974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ANI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A3E1150-8B3C-4F54-AB7F-AC656C18AAA0}" type="parTrans" cxnId="{B81FD656-40F2-4A54-8493-A50EF1D549C0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30FDFEF-2D0A-4B5D-8DFD-B9955C8223E0}" type="sibTrans" cxnId="{B81FD656-40F2-4A54-8493-A50EF1D549C0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97B785B-ACF8-46E4-BC9C-DB647BB7CAE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Bebeğin oksijensiz kalması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3FDD01-0A47-4AD0-A12A-21FC16AF2DF7}" type="parTrans" cxnId="{8648FB85-0746-4AFE-971E-8188A92B772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ECFA045-6DB4-4FEC-9A77-8C5BB587D81D}" type="sibTrans" cxnId="{8648FB85-0746-4AFE-971E-8188A92B772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CE0CCB-F930-4D1B-8D3A-AAED39BA8BB2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SONRASI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DF2702-A0E4-4209-AB0C-5CA56F99B050}" type="parTrans" cxnId="{F454AB52-9209-48E0-9577-3AF95549F57D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D1DDC60-4CE3-4632-83C1-4DBF6A2E75D8}" type="sibTrans" cxnId="{F454AB52-9209-48E0-9577-3AF95549F57D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893FB47-D6B8-48BE-AAC6-9F75765C31C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Menenjit gibi enfeksiyonlar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2E7D934-0068-4A55-8A5F-85860A3065A2}" type="parTrans" cxnId="{CF925542-B5D6-4D4C-93CF-2F822D51730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608663-0D0C-4371-9448-1BCC80745787}" type="sibTrans" cxnId="{CF925542-B5D6-4D4C-93CF-2F822D51730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8C40A-039B-4A2A-90B9-EA873E52BDAB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Enfeksiyonlar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0C48D88-2644-4042-83D2-F6749C241B07}" type="parTrans" cxnId="{18207F17-3AB4-4D3D-BF3A-824192F93176}">
      <dgm:prSet/>
      <dgm:spPr/>
    </dgm:pt>
    <dgm:pt modelId="{E73E1C66-8059-498D-913D-5EEAB9471072}" type="sibTrans" cxnId="{18207F17-3AB4-4D3D-BF3A-824192F93176}">
      <dgm:prSet/>
      <dgm:spPr/>
    </dgm:pt>
    <dgm:pt modelId="{7758D8B1-9924-4F60-942C-C4E0CD5CDE36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Uyuşturucu madde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3C76193-6C78-4CE6-99E7-002CDB6D8E67}" type="parTrans" cxnId="{F1183F1B-47B4-4827-B4C4-989CA6FD3B11}">
      <dgm:prSet/>
      <dgm:spPr/>
    </dgm:pt>
    <dgm:pt modelId="{DADF51AC-5749-4A3A-8FAF-CC41FE6D23D1}" type="sibTrans" cxnId="{F1183F1B-47B4-4827-B4C4-989CA6FD3B11}">
      <dgm:prSet/>
      <dgm:spPr/>
    </dgm:pt>
    <dgm:pt modelId="{5272BA09-B65B-4E4B-9EEB-78D3549E2937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Beslenme düzensizlikleri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292BB38-4D11-4068-BFE5-ADD02B82EF5A}" type="parTrans" cxnId="{3F4CE48F-536B-462B-9E4D-2AFF354A2CD1}">
      <dgm:prSet/>
      <dgm:spPr/>
    </dgm:pt>
    <dgm:pt modelId="{3CB51D99-C84C-4A2D-9F19-D2572F73EC0A}" type="sibTrans" cxnId="{3F4CE48F-536B-462B-9E4D-2AFF354A2CD1}">
      <dgm:prSet/>
      <dgm:spPr/>
    </dgm:pt>
    <dgm:pt modelId="{9C5616FC-B959-4C10-A248-E129ED2FF451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Anneye yönelik fiziksel travmalar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261BDA8-05D2-4C01-9A00-81567CB0CF0D}" type="parTrans" cxnId="{4DD1B17D-36E2-4F73-ABEF-CB1B6F517848}">
      <dgm:prSet/>
      <dgm:spPr/>
    </dgm:pt>
    <dgm:pt modelId="{45089194-68D7-4563-8AC1-874AD3F2D1F0}" type="sibTrans" cxnId="{4DD1B17D-36E2-4F73-ABEF-CB1B6F517848}">
      <dgm:prSet/>
      <dgm:spPr/>
    </dgm:pt>
    <dgm:pt modelId="{E3BF89AC-2D2C-4A9B-9CD7-D073D988416D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Kordon dolanması, kopması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31B17F0-CB25-4265-BDD2-DEC338B93325}" type="parTrans" cxnId="{BCF65C3D-CB45-406A-AAF9-CD58E53B32F0}">
      <dgm:prSet/>
      <dgm:spPr/>
    </dgm:pt>
    <dgm:pt modelId="{1F45BB59-A969-4003-B8D4-2555F0A3DF7E}" type="sibTrans" cxnId="{BCF65C3D-CB45-406A-AAF9-CD58E53B32F0}">
      <dgm:prSet/>
      <dgm:spPr/>
    </dgm:pt>
    <dgm:pt modelId="{6ADE21B4-23A5-4B14-8834-F7CFC9642373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 zedelenmesi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4AB3918-140F-4325-8135-4F671E309989}" type="parTrans" cxnId="{2491259A-7428-4DA5-852C-4005408EED96}">
      <dgm:prSet/>
      <dgm:spPr/>
    </dgm:pt>
    <dgm:pt modelId="{38F1F078-BD26-49AC-82E4-CEEAFDEC479E}" type="sibTrans" cxnId="{2491259A-7428-4DA5-852C-4005408EED96}">
      <dgm:prSet/>
      <dgm:spPr/>
    </dgm:pt>
    <dgm:pt modelId="{72255AA6-80AD-4885-8FFA-CB4872B7296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Frengi gibi </a:t>
          </a:r>
          <a:r>
            <a:rPr lang="tr-TR" sz="18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enfeksiyonel</a:t>
          </a:r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rahatsızlıklar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02A8125-96EE-466E-90B0-CF7EA23A049D}" type="parTrans" cxnId="{A805DED0-B12B-4964-ACC5-0D117F3F5C18}">
      <dgm:prSet/>
      <dgm:spPr/>
    </dgm:pt>
    <dgm:pt modelId="{E821B5F1-3868-4B59-B62E-2585196FEB9C}" type="sibTrans" cxnId="{A805DED0-B12B-4964-ACC5-0D117F3F5C18}">
      <dgm:prSet/>
      <dgm:spPr/>
    </dgm:pt>
    <dgm:pt modelId="{5380B3BF-ABA3-440A-A37C-D0A1B662F83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Travmatik beyin zedelenmesi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5D04AB-AC17-4DCD-AF3A-870CA9D8DCFA}" type="parTrans" cxnId="{7D4E0881-D914-4386-AB70-CD20830230D3}">
      <dgm:prSet/>
      <dgm:spPr/>
    </dgm:pt>
    <dgm:pt modelId="{CAF0D03F-AC9E-4473-8973-4D6C09588AAF}" type="sibTrans" cxnId="{7D4E0881-D914-4386-AB70-CD20830230D3}">
      <dgm:prSet/>
      <dgm:spPr/>
    </dgm:pt>
    <dgm:pt modelId="{CF4A2C69-C371-414E-BB34-759994F5A40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Kurşun zehirlenmesi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CA20D4-8E25-49FC-9A30-4D385323E16A}" type="parTrans" cxnId="{F80437C5-AAB7-46C2-BB47-75020417FA3D}">
      <dgm:prSet/>
      <dgm:spPr/>
    </dgm:pt>
    <dgm:pt modelId="{1F6523E3-CC99-4A1D-BDA8-DF4DE4981238}" type="sibTrans" cxnId="{F80437C5-AAB7-46C2-BB47-75020417FA3D}">
      <dgm:prSet/>
      <dgm:spPr/>
    </dgm:pt>
    <dgm:pt modelId="{B9ECEF1E-2732-4D04-8B4A-7E628913596B}">
      <dgm:prSet phldrT="[Metin]" custT="1"/>
      <dgm:spPr/>
      <dgm:t>
        <a:bodyPr/>
        <a:lstStyle/>
        <a:p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6C453DF-CC5D-4279-A370-8B47385C6803}" type="parTrans" cxnId="{540309A4-675E-4A10-BBC8-D4D70DCCE6D8}">
      <dgm:prSet/>
      <dgm:spPr/>
    </dgm:pt>
    <dgm:pt modelId="{D2487722-4ACE-4798-B9DD-2E462D103544}" type="sibTrans" cxnId="{540309A4-675E-4A10-BBC8-D4D70DCCE6D8}">
      <dgm:prSet/>
      <dgm:spPr/>
    </dgm:pt>
    <dgm:pt modelId="{FF755FAA-33F7-46C5-A13B-96B194077CB4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Yanlış ilaç kullanımı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1A529D-7C35-4090-A1BD-BE907ABA1A6B}" type="parTrans" cxnId="{558C413D-9F69-4B51-89DC-AC83F5F6F05A}">
      <dgm:prSet/>
      <dgm:spPr/>
    </dgm:pt>
    <dgm:pt modelId="{E1AD5132-DDDA-4B66-9B94-5775BB17FCBA}" type="sibTrans" cxnId="{558C413D-9F69-4B51-89DC-AC83F5F6F05A}">
      <dgm:prSet/>
      <dgm:spPr/>
    </dgm:pt>
    <dgm:pt modelId="{AA277F3B-1650-4BD3-B569-AE2CFAFEEB78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maddelerden zehirlenme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661B256-3EB7-447B-82FF-FB94992CEF33}" type="parTrans" cxnId="{7BCBFEDC-9A77-476E-8727-1781C79D16A8}">
      <dgm:prSet/>
      <dgm:spPr/>
    </dgm:pt>
    <dgm:pt modelId="{8B6183DF-4595-4B83-89D0-689F0120FE6E}" type="sibTrans" cxnId="{7BCBFEDC-9A77-476E-8727-1781C79D16A8}">
      <dgm:prSet/>
      <dgm:spPr/>
    </dgm:pt>
    <dgm:pt modelId="{659BBDC1-0822-462D-A180-98C592E2A9B9}" type="pres">
      <dgm:prSet presAssocID="{ADE27F26-5687-4A4E-ACDB-B95DC7C5BE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D463F84-C0D3-419B-8F51-5CD7962C9830}" type="pres">
      <dgm:prSet presAssocID="{D2D49DA0-AE56-473D-8582-CE6DB9109A45}" presName="composite" presStyleCnt="0"/>
      <dgm:spPr/>
    </dgm:pt>
    <dgm:pt modelId="{231FB447-C3D5-4F97-911E-03D929980D9B}" type="pres">
      <dgm:prSet presAssocID="{D2D49DA0-AE56-473D-8582-CE6DB9109A4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8A202F-510F-4F7C-ACDB-C23A6668EDDA}" type="pres">
      <dgm:prSet presAssocID="{D2D49DA0-AE56-473D-8582-CE6DB9109A4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2C7FFF-E2E2-4C0C-8BBF-A3FD532C390E}" type="pres">
      <dgm:prSet presAssocID="{080FABBB-9A8E-43B7-9931-C3976E34581B}" presName="space" presStyleCnt="0"/>
      <dgm:spPr/>
    </dgm:pt>
    <dgm:pt modelId="{F2A2BCDE-8841-4877-81DC-231EA3984AD9}" type="pres">
      <dgm:prSet presAssocID="{068B55F9-B0AB-49CD-A358-39662FA65974}" presName="composite" presStyleCnt="0"/>
      <dgm:spPr/>
    </dgm:pt>
    <dgm:pt modelId="{8B452654-D01B-4A4C-8E25-FE441FA681E9}" type="pres">
      <dgm:prSet presAssocID="{068B55F9-B0AB-49CD-A358-39662FA6597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F851B0-AA37-4109-8AF2-FA7483686595}" type="pres">
      <dgm:prSet presAssocID="{068B55F9-B0AB-49CD-A358-39662FA6597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C746B-5BA8-495B-821D-69C206CB0222}" type="pres">
      <dgm:prSet presAssocID="{930FDFEF-2D0A-4B5D-8DFD-B9955C8223E0}" presName="space" presStyleCnt="0"/>
      <dgm:spPr/>
    </dgm:pt>
    <dgm:pt modelId="{2B5127D7-82EC-4780-ABB1-7B5B911E3CCA}" type="pres">
      <dgm:prSet presAssocID="{42CE0CCB-F930-4D1B-8D3A-AAED39BA8BB2}" presName="composite" presStyleCnt="0"/>
      <dgm:spPr/>
    </dgm:pt>
    <dgm:pt modelId="{854A6E1F-06F5-4C10-91DA-C9CD06C72158}" type="pres">
      <dgm:prSet presAssocID="{42CE0CCB-F930-4D1B-8D3A-AAED39BA8BB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66CBE2-FFAC-480F-82FF-28956BAE2B2F}" type="pres">
      <dgm:prSet presAssocID="{42CE0CCB-F930-4D1B-8D3A-AAED39BA8BB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80437C5-AAB7-46C2-BB47-75020417FA3D}" srcId="{42CE0CCB-F930-4D1B-8D3A-AAED39BA8BB2}" destId="{CF4A2C69-C371-414E-BB34-759994F5A40E}" srcOrd="2" destOrd="0" parTransId="{DCCA20D4-8E25-49FC-9A30-4D385323E16A}" sibTransId="{1F6523E3-CC99-4A1D-BDA8-DF4DE4981238}"/>
    <dgm:cxn modelId="{471424CC-8EC9-4586-91AF-03B779F882BC}" type="presOf" srcId="{CF4A2C69-C371-414E-BB34-759994F5A40E}" destId="{6A66CBE2-FFAC-480F-82FF-28956BAE2B2F}" srcOrd="0" destOrd="2" presId="urn:microsoft.com/office/officeart/2005/8/layout/hList1"/>
    <dgm:cxn modelId="{2491259A-7428-4DA5-852C-4005408EED96}" srcId="{068B55F9-B0AB-49CD-A358-39662FA65974}" destId="{6ADE21B4-23A5-4B14-8834-F7CFC9642373}" srcOrd="2" destOrd="0" parTransId="{D4AB3918-140F-4325-8135-4F671E309989}" sibTransId="{38F1F078-BD26-49AC-82E4-CEEAFDEC479E}"/>
    <dgm:cxn modelId="{540309A4-675E-4A10-BBC8-D4D70DCCE6D8}" srcId="{42CE0CCB-F930-4D1B-8D3A-AAED39BA8BB2}" destId="{B9ECEF1E-2732-4D04-8B4A-7E628913596B}" srcOrd="5" destOrd="0" parTransId="{66C453DF-CC5D-4279-A370-8B47385C6803}" sibTransId="{D2487722-4ACE-4798-B9DD-2E462D103544}"/>
    <dgm:cxn modelId="{558C413D-9F69-4B51-89DC-AC83F5F6F05A}" srcId="{42CE0CCB-F930-4D1B-8D3A-AAED39BA8BB2}" destId="{FF755FAA-33F7-46C5-A13B-96B194077CB4}" srcOrd="3" destOrd="0" parTransId="{061A529D-7C35-4090-A1BD-BE907ABA1A6B}" sibTransId="{E1AD5132-DDDA-4B66-9B94-5775BB17FCBA}"/>
    <dgm:cxn modelId="{A805DED0-B12B-4964-ACC5-0D117F3F5C18}" srcId="{068B55F9-B0AB-49CD-A358-39662FA65974}" destId="{72255AA6-80AD-4885-8FFA-CB4872B7296E}" srcOrd="3" destOrd="0" parTransId="{A02A8125-96EE-466E-90B0-CF7EA23A049D}" sibTransId="{E821B5F1-3868-4B59-B62E-2585196FEB9C}"/>
    <dgm:cxn modelId="{D666819C-7BC8-4EE7-A9D6-84AAD1E14F83}" type="presOf" srcId="{0BB8C40A-039B-4A2A-90B9-EA873E52BDAB}" destId="{308A202F-510F-4F7C-ACDB-C23A6668EDDA}" srcOrd="0" destOrd="1" presId="urn:microsoft.com/office/officeart/2005/8/layout/hList1"/>
    <dgm:cxn modelId="{755820F7-0E1D-4CCA-A772-3F0B76C623F5}" type="presOf" srcId="{5272BA09-B65B-4E4B-9EEB-78D3549E2937}" destId="{308A202F-510F-4F7C-ACDB-C23A6668EDDA}" srcOrd="0" destOrd="3" presId="urn:microsoft.com/office/officeart/2005/8/layout/hList1"/>
    <dgm:cxn modelId="{7A4FDE73-8428-4D7A-B800-6B4F34C1EABD}" type="presOf" srcId="{E3BF89AC-2D2C-4A9B-9CD7-D073D988416D}" destId="{FDF851B0-AA37-4109-8AF2-FA7483686595}" srcOrd="0" destOrd="1" presId="urn:microsoft.com/office/officeart/2005/8/layout/hList1"/>
    <dgm:cxn modelId="{9043F498-C577-4519-AE63-2CC806A9306A}" type="presOf" srcId="{9C5616FC-B959-4C10-A248-E129ED2FF451}" destId="{308A202F-510F-4F7C-ACDB-C23A6668EDDA}" srcOrd="0" destOrd="4" presId="urn:microsoft.com/office/officeart/2005/8/layout/hList1"/>
    <dgm:cxn modelId="{60B04C8C-B09E-47CA-8CB8-1A8433C02CD3}" type="presOf" srcId="{D2D49DA0-AE56-473D-8582-CE6DB9109A45}" destId="{231FB447-C3D5-4F97-911E-03D929980D9B}" srcOrd="0" destOrd="0" presId="urn:microsoft.com/office/officeart/2005/8/layout/hList1"/>
    <dgm:cxn modelId="{8648FB85-0746-4AFE-971E-8188A92B7721}" srcId="{068B55F9-B0AB-49CD-A358-39662FA65974}" destId="{C97B785B-ACF8-46E4-BC9C-DB647BB7CAE0}" srcOrd="0" destOrd="0" parTransId="{7C3FDD01-0A47-4AD0-A12A-21FC16AF2DF7}" sibTransId="{6ECFA045-6DB4-4FEC-9A77-8C5BB587D81D}"/>
    <dgm:cxn modelId="{A5A85888-DC7C-4C11-B10E-AD31ADD6EF27}" type="presOf" srcId="{ADE27F26-5687-4A4E-ACDB-B95DC7C5BE37}" destId="{659BBDC1-0822-462D-A180-98C592E2A9B9}" srcOrd="0" destOrd="0" presId="urn:microsoft.com/office/officeart/2005/8/layout/hList1"/>
    <dgm:cxn modelId="{BA96B16B-7576-4CA5-97E9-59ADD21AF64F}" type="presOf" srcId="{FF755FAA-33F7-46C5-A13B-96B194077CB4}" destId="{6A66CBE2-FFAC-480F-82FF-28956BAE2B2F}" srcOrd="0" destOrd="3" presId="urn:microsoft.com/office/officeart/2005/8/layout/hList1"/>
    <dgm:cxn modelId="{DDE521B0-1209-4235-8A6D-228AA0EDD8AE}" type="presOf" srcId="{068B55F9-B0AB-49CD-A358-39662FA65974}" destId="{8B452654-D01B-4A4C-8E25-FE441FA681E9}" srcOrd="0" destOrd="0" presId="urn:microsoft.com/office/officeart/2005/8/layout/hList1"/>
    <dgm:cxn modelId="{F1183F1B-47B4-4827-B4C4-989CA6FD3B11}" srcId="{D2D49DA0-AE56-473D-8582-CE6DB9109A45}" destId="{7758D8B1-9924-4F60-942C-C4E0CD5CDE36}" srcOrd="2" destOrd="0" parTransId="{43C76193-6C78-4CE6-99E7-002CDB6D8E67}" sibTransId="{DADF51AC-5749-4A3A-8FAF-CC41FE6D23D1}"/>
    <dgm:cxn modelId="{2B777EF0-18C4-4613-8DE6-490EC9000C1A}" type="presOf" srcId="{6ADE21B4-23A5-4B14-8834-F7CFC9642373}" destId="{FDF851B0-AA37-4109-8AF2-FA7483686595}" srcOrd="0" destOrd="2" presId="urn:microsoft.com/office/officeart/2005/8/layout/hList1"/>
    <dgm:cxn modelId="{B1701016-C456-4B51-B4F5-9BA24C4A33D9}" srcId="{ADE27F26-5687-4A4E-ACDB-B95DC7C5BE37}" destId="{D2D49DA0-AE56-473D-8582-CE6DB9109A45}" srcOrd="0" destOrd="0" parTransId="{637459E3-F885-4D93-85CB-2FF80230E526}" sibTransId="{080FABBB-9A8E-43B7-9931-C3976E34581B}"/>
    <dgm:cxn modelId="{D25E4A71-5DE0-429A-B287-AFFDF9D9853A}" srcId="{D2D49DA0-AE56-473D-8582-CE6DB9109A45}" destId="{04A896C0-3F23-4662-9643-42F24C75894D}" srcOrd="0" destOrd="0" parTransId="{D71CE70D-DC94-4D5E-8E9E-45CC04835002}" sibTransId="{17DB2C00-9FE6-4389-A003-6F7E16AC7BB8}"/>
    <dgm:cxn modelId="{4DD1B17D-36E2-4F73-ABEF-CB1B6F517848}" srcId="{D2D49DA0-AE56-473D-8582-CE6DB9109A45}" destId="{9C5616FC-B959-4C10-A248-E129ED2FF451}" srcOrd="4" destOrd="0" parTransId="{5261BDA8-05D2-4C01-9A00-81567CB0CF0D}" sibTransId="{45089194-68D7-4563-8AC1-874AD3F2D1F0}"/>
    <dgm:cxn modelId="{B81FD656-40F2-4A54-8493-A50EF1D549C0}" srcId="{ADE27F26-5687-4A4E-ACDB-B95DC7C5BE37}" destId="{068B55F9-B0AB-49CD-A358-39662FA65974}" srcOrd="1" destOrd="0" parTransId="{8A3E1150-8B3C-4F54-AB7F-AC656C18AAA0}" sibTransId="{930FDFEF-2D0A-4B5D-8DFD-B9955C8223E0}"/>
    <dgm:cxn modelId="{55C2A7EE-BFA8-4126-AEA1-86ED102030E3}" type="presOf" srcId="{72255AA6-80AD-4885-8FFA-CB4872B7296E}" destId="{FDF851B0-AA37-4109-8AF2-FA7483686595}" srcOrd="0" destOrd="3" presId="urn:microsoft.com/office/officeart/2005/8/layout/hList1"/>
    <dgm:cxn modelId="{AA3BD686-FAA3-4C36-83A0-BA03942F6963}" type="presOf" srcId="{AA277F3B-1650-4BD3-B569-AE2CFAFEEB78}" destId="{6A66CBE2-FFAC-480F-82FF-28956BAE2B2F}" srcOrd="0" destOrd="4" presId="urn:microsoft.com/office/officeart/2005/8/layout/hList1"/>
    <dgm:cxn modelId="{084C50CB-FE55-496F-9F48-C7E46764567F}" type="presOf" srcId="{3893FB47-D6B8-48BE-AAC6-9F75765C31CE}" destId="{6A66CBE2-FFAC-480F-82FF-28956BAE2B2F}" srcOrd="0" destOrd="0" presId="urn:microsoft.com/office/officeart/2005/8/layout/hList1"/>
    <dgm:cxn modelId="{7BCBFEDC-9A77-476E-8727-1781C79D16A8}" srcId="{42CE0CCB-F930-4D1B-8D3A-AAED39BA8BB2}" destId="{AA277F3B-1650-4BD3-B569-AE2CFAFEEB78}" srcOrd="4" destOrd="0" parTransId="{5661B256-3EB7-447B-82FF-FB94992CEF33}" sibTransId="{8B6183DF-4595-4B83-89D0-689F0120FE6E}"/>
    <dgm:cxn modelId="{BCF65C3D-CB45-406A-AAF9-CD58E53B32F0}" srcId="{068B55F9-B0AB-49CD-A358-39662FA65974}" destId="{E3BF89AC-2D2C-4A9B-9CD7-D073D988416D}" srcOrd="1" destOrd="0" parTransId="{D31B17F0-CB25-4265-BDD2-DEC338B93325}" sibTransId="{1F45BB59-A969-4003-B8D4-2555F0A3DF7E}"/>
    <dgm:cxn modelId="{CF925542-B5D6-4D4C-93CF-2F822D517308}" srcId="{42CE0CCB-F930-4D1B-8D3A-AAED39BA8BB2}" destId="{3893FB47-D6B8-48BE-AAC6-9F75765C31CE}" srcOrd="0" destOrd="0" parTransId="{02E7D934-0068-4A55-8A5F-85860A3065A2}" sibTransId="{F1608663-0D0C-4371-9448-1BCC80745787}"/>
    <dgm:cxn modelId="{3F4CE48F-536B-462B-9E4D-2AFF354A2CD1}" srcId="{D2D49DA0-AE56-473D-8582-CE6DB9109A45}" destId="{5272BA09-B65B-4E4B-9EEB-78D3549E2937}" srcOrd="3" destOrd="0" parTransId="{F292BB38-4D11-4068-BFE5-ADD02B82EF5A}" sibTransId="{3CB51D99-C84C-4A2D-9F19-D2572F73EC0A}"/>
    <dgm:cxn modelId="{F454AB52-9209-48E0-9577-3AF95549F57D}" srcId="{ADE27F26-5687-4A4E-ACDB-B95DC7C5BE37}" destId="{42CE0CCB-F930-4D1B-8D3A-AAED39BA8BB2}" srcOrd="2" destOrd="0" parTransId="{22DF2702-A0E4-4209-AB0C-5CA56F99B050}" sibTransId="{CD1DDC60-4CE3-4632-83C1-4DBF6A2E75D8}"/>
    <dgm:cxn modelId="{218C482D-B0BB-4555-BAFB-1F4D67EA1D16}" type="presOf" srcId="{42CE0CCB-F930-4D1B-8D3A-AAED39BA8BB2}" destId="{854A6E1F-06F5-4C10-91DA-C9CD06C72158}" srcOrd="0" destOrd="0" presId="urn:microsoft.com/office/officeart/2005/8/layout/hList1"/>
    <dgm:cxn modelId="{18207F17-3AB4-4D3D-BF3A-824192F93176}" srcId="{D2D49DA0-AE56-473D-8582-CE6DB9109A45}" destId="{0BB8C40A-039B-4A2A-90B9-EA873E52BDAB}" srcOrd="1" destOrd="0" parTransId="{30C48D88-2644-4042-83D2-F6749C241B07}" sibTransId="{E73E1C66-8059-498D-913D-5EEAB9471072}"/>
    <dgm:cxn modelId="{3122DED9-8279-4DAE-B780-0E3FB01D072B}" type="presOf" srcId="{B9ECEF1E-2732-4D04-8B4A-7E628913596B}" destId="{6A66CBE2-FFAC-480F-82FF-28956BAE2B2F}" srcOrd="0" destOrd="5" presId="urn:microsoft.com/office/officeart/2005/8/layout/hList1"/>
    <dgm:cxn modelId="{7D4E0881-D914-4386-AB70-CD20830230D3}" srcId="{42CE0CCB-F930-4D1B-8D3A-AAED39BA8BB2}" destId="{5380B3BF-ABA3-440A-A37C-D0A1B662F839}" srcOrd="1" destOrd="0" parTransId="{F15D04AB-AC17-4DCD-AF3A-870CA9D8DCFA}" sibTransId="{CAF0D03F-AC9E-4473-8973-4D6C09588AAF}"/>
    <dgm:cxn modelId="{FFB3C30E-D952-4AEB-8BE3-9DB3F15FF9AB}" type="presOf" srcId="{5380B3BF-ABA3-440A-A37C-D0A1B662F839}" destId="{6A66CBE2-FFAC-480F-82FF-28956BAE2B2F}" srcOrd="0" destOrd="1" presId="urn:microsoft.com/office/officeart/2005/8/layout/hList1"/>
    <dgm:cxn modelId="{30B945C0-D467-4262-B572-127C8C8D642C}" type="presOf" srcId="{C97B785B-ACF8-46E4-BC9C-DB647BB7CAE0}" destId="{FDF851B0-AA37-4109-8AF2-FA7483686595}" srcOrd="0" destOrd="0" presId="urn:microsoft.com/office/officeart/2005/8/layout/hList1"/>
    <dgm:cxn modelId="{90FF2831-7B67-4004-93FB-29DE39F005F7}" type="presOf" srcId="{04A896C0-3F23-4662-9643-42F24C75894D}" destId="{308A202F-510F-4F7C-ACDB-C23A6668EDDA}" srcOrd="0" destOrd="0" presId="urn:microsoft.com/office/officeart/2005/8/layout/hList1"/>
    <dgm:cxn modelId="{781079EF-E944-4FE2-882C-CB962DEB6213}" type="presOf" srcId="{7758D8B1-9924-4F60-942C-C4E0CD5CDE36}" destId="{308A202F-510F-4F7C-ACDB-C23A6668EDDA}" srcOrd="0" destOrd="2" presId="urn:microsoft.com/office/officeart/2005/8/layout/hList1"/>
    <dgm:cxn modelId="{7C122065-5F4B-4B32-B455-44F73FF95CB5}" type="presParOf" srcId="{659BBDC1-0822-462D-A180-98C592E2A9B9}" destId="{2D463F84-C0D3-419B-8F51-5CD7962C9830}" srcOrd="0" destOrd="0" presId="urn:microsoft.com/office/officeart/2005/8/layout/hList1"/>
    <dgm:cxn modelId="{84165E8F-D8BD-465B-AA04-E0418F33841D}" type="presParOf" srcId="{2D463F84-C0D3-419B-8F51-5CD7962C9830}" destId="{231FB447-C3D5-4F97-911E-03D929980D9B}" srcOrd="0" destOrd="0" presId="urn:microsoft.com/office/officeart/2005/8/layout/hList1"/>
    <dgm:cxn modelId="{756FFAED-1313-48F6-8D56-08D361EC5378}" type="presParOf" srcId="{2D463F84-C0D3-419B-8F51-5CD7962C9830}" destId="{308A202F-510F-4F7C-ACDB-C23A6668EDDA}" srcOrd="1" destOrd="0" presId="urn:microsoft.com/office/officeart/2005/8/layout/hList1"/>
    <dgm:cxn modelId="{214B5BCF-7088-4215-ADEE-F86C597651F6}" type="presParOf" srcId="{659BBDC1-0822-462D-A180-98C592E2A9B9}" destId="{122C7FFF-E2E2-4C0C-8BBF-A3FD532C390E}" srcOrd="1" destOrd="0" presId="urn:microsoft.com/office/officeart/2005/8/layout/hList1"/>
    <dgm:cxn modelId="{E0625F46-9464-46E5-85DE-6A77482265B2}" type="presParOf" srcId="{659BBDC1-0822-462D-A180-98C592E2A9B9}" destId="{F2A2BCDE-8841-4877-81DC-231EA3984AD9}" srcOrd="2" destOrd="0" presId="urn:microsoft.com/office/officeart/2005/8/layout/hList1"/>
    <dgm:cxn modelId="{46E5E579-0A70-4C3C-B5BF-EAD5D0096310}" type="presParOf" srcId="{F2A2BCDE-8841-4877-81DC-231EA3984AD9}" destId="{8B452654-D01B-4A4C-8E25-FE441FA681E9}" srcOrd="0" destOrd="0" presId="urn:microsoft.com/office/officeart/2005/8/layout/hList1"/>
    <dgm:cxn modelId="{A8691219-C79B-477E-BFFE-DF44DCC0F1D0}" type="presParOf" srcId="{F2A2BCDE-8841-4877-81DC-231EA3984AD9}" destId="{FDF851B0-AA37-4109-8AF2-FA7483686595}" srcOrd="1" destOrd="0" presId="urn:microsoft.com/office/officeart/2005/8/layout/hList1"/>
    <dgm:cxn modelId="{7225F4FE-2F0A-4CAC-BCA7-F25F54D396AB}" type="presParOf" srcId="{659BBDC1-0822-462D-A180-98C592E2A9B9}" destId="{D84C746B-5BA8-495B-821D-69C206CB0222}" srcOrd="3" destOrd="0" presId="urn:microsoft.com/office/officeart/2005/8/layout/hList1"/>
    <dgm:cxn modelId="{F72C21A7-F450-4A37-8AA6-E3108DBDF1DC}" type="presParOf" srcId="{659BBDC1-0822-462D-A180-98C592E2A9B9}" destId="{2B5127D7-82EC-4780-ABB1-7B5B911E3CCA}" srcOrd="4" destOrd="0" presId="urn:microsoft.com/office/officeart/2005/8/layout/hList1"/>
    <dgm:cxn modelId="{C6490CB0-AB5A-4144-9524-484F56532143}" type="presParOf" srcId="{2B5127D7-82EC-4780-ABB1-7B5B911E3CCA}" destId="{854A6E1F-06F5-4C10-91DA-C9CD06C72158}" srcOrd="0" destOrd="0" presId="urn:microsoft.com/office/officeart/2005/8/layout/hList1"/>
    <dgm:cxn modelId="{A946C38F-3D32-4C17-9F90-C47E70E8CC82}" type="presParOf" srcId="{2B5127D7-82EC-4780-ABB1-7B5B911E3CCA}" destId="{6A66CBE2-FFAC-480F-82FF-28956BAE2B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D114131-9325-409C-98FD-9549A3F9244E}" type="doc">
      <dgm:prSet loTypeId="urn:microsoft.com/office/officeart/2005/8/layout/v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2DEFE14E-CFB6-4D40-AA00-2BCCC5E3023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Bütün Öğrenciler İçin Akademik Performans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5D997D-4760-4A15-BC6E-B6B7B691443E}" type="parTrans" cxnId="{8A363363-CC44-4014-BE88-9181425DDB2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EF4018-9F99-406A-8B29-31B6980318AC}" type="sibTrans" cxnId="{8A363363-CC44-4014-BE88-9181425DDB2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DE36388-774A-4B71-A4F9-19BF241ED887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Çoklu yetersizliği olan öğrenciler için tüm sınıfa yapılan testlerin uygulanması gerçek akademik performansı yansıtmaz.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BFE2AD4-6CEF-4675-9F6B-10C8A71E352E}" type="parTrans" cxnId="{DC33E123-1081-47F8-9EB2-2C7873983AD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677DB26-9439-42AB-BC56-17515D2A969B}" type="sibTrans" cxnId="{DC33E123-1081-47F8-9EB2-2C7873983AD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B414436-AF1C-42DE-8ED6-97E544A38AE8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İlgili Hizmetlerin Birleşimi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DE1F64-81A4-4ED3-9ECC-E8454F2B84EB}" type="parTrans" cxnId="{E8592740-A49A-415D-A84F-A0368FBF73F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902CBED-81D0-4030-B0BE-29E00E96C467}" type="sibTrans" cxnId="{E8592740-A49A-415D-A84F-A0368FBF73F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153470A-0D1C-44B3-934A-E2AC7E0C5A9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İlgili hizmetlerin bileşimi bir anlamda işbirliği demektir.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F32AF98-E380-4DC8-9923-01DA60C0FC49}" type="parTrans" cxnId="{F6DB4E44-3FCD-43BC-B6BF-6ACA4E1D10B2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933A3DC-6264-4FF8-B0CA-A2ACBB758B72}" type="sibTrans" cxnId="{F6DB4E44-3FCD-43BC-B6BF-6ACA4E1D10B2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838D937-1303-4FF7-BA62-1C8D3E63DF14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Testlerde uyarlama yaparak, alternatif değerlendirme modelleri geliştirerek bu öğrenciler değerlendirilmelidir.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ED39F0D-AC6D-4BDD-816C-AF31BF5B304F}" type="parTrans" cxnId="{250836FF-ECCF-4D2C-AAC9-A0AF7B4E6B54}">
      <dgm:prSet/>
      <dgm:spPr/>
    </dgm:pt>
    <dgm:pt modelId="{5894D459-195E-401E-A00A-7B87258250C0}" type="sibTrans" cxnId="{250836FF-ECCF-4D2C-AAC9-A0AF7B4E6B54}">
      <dgm:prSet/>
      <dgm:spPr/>
    </dgm:pt>
    <dgm:pt modelId="{E661F35D-5169-48FF-87CE-E4020C2E708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Böylece tüm sınıfın akademik performansı ortaya konur.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B310D98-4044-4C00-BF58-75CA3A37A605}" type="parTrans" cxnId="{B01D4468-9C7D-4F7A-93AE-5ED2A20C2EAB}">
      <dgm:prSet/>
      <dgm:spPr/>
    </dgm:pt>
    <dgm:pt modelId="{545D69FD-9975-402F-ACB7-70864DD02D2C}" type="sibTrans" cxnId="{B01D4468-9C7D-4F7A-93AE-5ED2A20C2EAB}">
      <dgm:prSet/>
      <dgm:spPr/>
    </dgm:pt>
    <dgm:pt modelId="{2A197454-C100-4B5F-ABB6-CD8442C885C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modelinde aile-öğretmen-uzman ilişkileri çok önemlidir.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FE584BD-72CB-428B-BEB8-7165301EDB9B}" type="parTrans" cxnId="{E9BAD5C4-70AC-48EB-AD55-751BF3694AEE}">
      <dgm:prSet/>
      <dgm:spPr/>
    </dgm:pt>
    <dgm:pt modelId="{1EF50285-8C75-40CA-A8D8-27795C6A86B1}" type="sibTrans" cxnId="{E9BAD5C4-70AC-48EB-AD55-751BF3694AEE}">
      <dgm:prSet/>
      <dgm:spPr/>
    </dgm:pt>
    <dgm:pt modelId="{6DA0EB8A-A111-45E4-8803-85E06C5FC09C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Gerekli destek hizmetler sağlanmazsa çocuğun gelişimi gerçekleşemez.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1FE2FA5-6AAD-44B2-AD09-3A9D271C8A0B}" type="parTrans" cxnId="{AD01839E-1965-4E0C-8CA8-1930DE748EFE}">
      <dgm:prSet/>
      <dgm:spPr/>
    </dgm:pt>
    <dgm:pt modelId="{FE526919-1C8B-4F7B-A17B-F05DC02C1995}" type="sibTrans" cxnId="{AD01839E-1965-4E0C-8CA8-1930DE748EFE}">
      <dgm:prSet/>
      <dgm:spPr/>
    </dgm:pt>
    <dgm:pt modelId="{FB9A4DCB-C7F1-4894-B3AD-2A08E944AF1B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çocukların toplumla bütünleşmesi için alınacak hizmetlerin de bileşimi gerekmektedir.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595A71D-D5D6-4467-92A5-3DCD364A771B}" type="parTrans" cxnId="{25647087-8C34-4F25-812B-0D9E8AE4BB91}">
      <dgm:prSet/>
      <dgm:spPr/>
    </dgm:pt>
    <dgm:pt modelId="{29A5BE36-541E-491A-993A-34F4C41EBC85}" type="sibTrans" cxnId="{25647087-8C34-4F25-812B-0D9E8AE4BB91}">
      <dgm:prSet/>
      <dgm:spPr/>
    </dgm:pt>
    <dgm:pt modelId="{36CB0E3A-3F10-4965-BD41-66D534C241AF}" type="pres">
      <dgm:prSet presAssocID="{1D114131-9325-409C-98FD-9549A3F9244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6AC2080-3ED8-4F8C-9001-0E4A049D07BF}" type="pres">
      <dgm:prSet presAssocID="{2DEFE14E-CFB6-4D40-AA00-2BCCC5E30230}" presName="linNode" presStyleCnt="0"/>
      <dgm:spPr/>
    </dgm:pt>
    <dgm:pt modelId="{7D75E74D-F9B9-4E18-9D46-B05B536A1584}" type="pres">
      <dgm:prSet presAssocID="{2DEFE14E-CFB6-4D40-AA00-2BCCC5E30230}" presName="parentShp" presStyleLbl="node1" presStyleIdx="0" presStyleCnt="2" custScaleX="76724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  <dgm:pt modelId="{ECD9F4B4-77FF-47BE-AF19-B1F2986238E1}" type="pres">
      <dgm:prSet presAssocID="{2DEFE14E-CFB6-4D40-AA00-2BCCC5E30230}" presName="childShp" presStyleLbl="bgAccFollowNode1" presStyleIdx="0" presStyleCnt="2" custScaleX="1126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tr-TR"/>
        </a:p>
      </dgm:t>
    </dgm:pt>
    <dgm:pt modelId="{9AB80236-167C-4D41-AB5B-1EA8AD32E31A}" type="pres">
      <dgm:prSet presAssocID="{FDEF4018-9F99-406A-8B29-31B6980318AC}" presName="spacing" presStyleCnt="0"/>
      <dgm:spPr/>
    </dgm:pt>
    <dgm:pt modelId="{FE36E2E8-D143-4098-825C-F7FE0BCB20E2}" type="pres">
      <dgm:prSet presAssocID="{5B414436-AF1C-42DE-8ED6-97E544A38AE8}" presName="linNode" presStyleCnt="0"/>
      <dgm:spPr/>
    </dgm:pt>
    <dgm:pt modelId="{2AFA0862-975E-4A89-AB2E-0EE11CE3C66E}" type="pres">
      <dgm:prSet presAssocID="{5B414436-AF1C-42DE-8ED6-97E544A38AE8}" presName="parentShp" presStyleLbl="node1" presStyleIdx="1" presStyleCnt="2" custScaleX="76724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  <dgm:pt modelId="{CC264722-0C69-4932-B99A-77526C1E851C}" type="pres">
      <dgm:prSet presAssocID="{5B414436-AF1C-42DE-8ED6-97E544A38AE8}" presName="childShp" presStyleLbl="bgAccFollowNode1" presStyleIdx="1" presStyleCnt="2" custScaleX="1126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tr-TR"/>
        </a:p>
      </dgm:t>
    </dgm:pt>
  </dgm:ptLst>
  <dgm:cxnLst>
    <dgm:cxn modelId="{D93A957D-D13D-4033-8587-0B22F8D03F77}" type="presOf" srcId="{5B414436-AF1C-42DE-8ED6-97E544A38AE8}" destId="{2AFA0862-975E-4A89-AB2E-0EE11CE3C66E}" srcOrd="0" destOrd="0" presId="urn:microsoft.com/office/officeart/2005/8/layout/vList6"/>
    <dgm:cxn modelId="{45C4892B-E589-4A93-B0ED-7BCC811B540A}" type="presOf" srcId="{E661F35D-5169-48FF-87CE-E4020C2E7089}" destId="{ECD9F4B4-77FF-47BE-AF19-B1F2986238E1}" srcOrd="0" destOrd="2" presId="urn:microsoft.com/office/officeart/2005/8/layout/vList6"/>
    <dgm:cxn modelId="{5ADC7B2C-CFAC-4508-B0C0-13D7A5BF5D1C}" type="presOf" srcId="{2A197454-C100-4B5F-ABB6-CD8442C885CE}" destId="{CC264722-0C69-4932-B99A-77526C1E851C}" srcOrd="0" destOrd="1" presId="urn:microsoft.com/office/officeart/2005/8/layout/vList6"/>
    <dgm:cxn modelId="{4CB4324E-E3A0-4981-AEC6-899115BE6434}" type="presOf" srcId="{3DE36388-774A-4B71-A4F9-19BF241ED887}" destId="{ECD9F4B4-77FF-47BE-AF19-B1F2986238E1}" srcOrd="0" destOrd="0" presId="urn:microsoft.com/office/officeart/2005/8/layout/vList6"/>
    <dgm:cxn modelId="{DC33E123-1081-47F8-9EB2-2C7873983ADE}" srcId="{2DEFE14E-CFB6-4D40-AA00-2BCCC5E30230}" destId="{3DE36388-774A-4B71-A4F9-19BF241ED887}" srcOrd="0" destOrd="0" parTransId="{6BFE2AD4-6CEF-4675-9F6B-10C8A71E352E}" sibTransId="{A677DB26-9439-42AB-BC56-17515D2A969B}"/>
    <dgm:cxn modelId="{173BA2ED-C8F3-4F93-A201-5577241575B7}" type="presOf" srcId="{2DEFE14E-CFB6-4D40-AA00-2BCCC5E30230}" destId="{7D75E74D-F9B9-4E18-9D46-B05B536A1584}" srcOrd="0" destOrd="0" presId="urn:microsoft.com/office/officeart/2005/8/layout/vList6"/>
    <dgm:cxn modelId="{B6C3498E-2E09-4B6B-86C5-3726677CE26D}" type="presOf" srcId="{3153470A-0D1C-44B3-934A-E2AC7E0C5A99}" destId="{CC264722-0C69-4932-B99A-77526C1E851C}" srcOrd="0" destOrd="0" presId="urn:microsoft.com/office/officeart/2005/8/layout/vList6"/>
    <dgm:cxn modelId="{B01D4468-9C7D-4F7A-93AE-5ED2A20C2EAB}" srcId="{2DEFE14E-CFB6-4D40-AA00-2BCCC5E30230}" destId="{E661F35D-5169-48FF-87CE-E4020C2E7089}" srcOrd="2" destOrd="0" parTransId="{5B310D98-4044-4C00-BF58-75CA3A37A605}" sibTransId="{545D69FD-9975-402F-ACB7-70864DD02D2C}"/>
    <dgm:cxn modelId="{8A363363-CC44-4014-BE88-9181425DDB21}" srcId="{1D114131-9325-409C-98FD-9549A3F9244E}" destId="{2DEFE14E-CFB6-4D40-AA00-2BCCC5E30230}" srcOrd="0" destOrd="0" parTransId="{D55D997D-4760-4A15-BC6E-B6B7B691443E}" sibTransId="{FDEF4018-9F99-406A-8B29-31B6980318AC}"/>
    <dgm:cxn modelId="{250836FF-ECCF-4D2C-AAC9-A0AF7B4E6B54}" srcId="{2DEFE14E-CFB6-4D40-AA00-2BCCC5E30230}" destId="{C838D937-1303-4FF7-BA62-1C8D3E63DF14}" srcOrd="1" destOrd="0" parTransId="{8ED39F0D-AC6D-4BDD-816C-AF31BF5B304F}" sibTransId="{5894D459-195E-401E-A00A-7B87258250C0}"/>
    <dgm:cxn modelId="{25647087-8C34-4F25-812B-0D9E8AE4BB91}" srcId="{5B414436-AF1C-42DE-8ED6-97E544A38AE8}" destId="{FB9A4DCB-C7F1-4894-B3AD-2A08E944AF1B}" srcOrd="3" destOrd="0" parTransId="{A595A71D-D5D6-4467-92A5-3DCD364A771B}" sibTransId="{29A5BE36-541E-491A-993A-34F4C41EBC85}"/>
    <dgm:cxn modelId="{387A1EA6-B702-4F2D-87C2-820FF7855D5A}" type="presOf" srcId="{6DA0EB8A-A111-45E4-8803-85E06C5FC09C}" destId="{CC264722-0C69-4932-B99A-77526C1E851C}" srcOrd="0" destOrd="2" presId="urn:microsoft.com/office/officeart/2005/8/layout/vList6"/>
    <dgm:cxn modelId="{AC2B11B5-E795-40C5-B9C1-84969DAB145B}" type="presOf" srcId="{1D114131-9325-409C-98FD-9549A3F9244E}" destId="{36CB0E3A-3F10-4965-BD41-66D534C241AF}" srcOrd="0" destOrd="0" presId="urn:microsoft.com/office/officeart/2005/8/layout/vList6"/>
    <dgm:cxn modelId="{AD01839E-1965-4E0C-8CA8-1930DE748EFE}" srcId="{5B414436-AF1C-42DE-8ED6-97E544A38AE8}" destId="{6DA0EB8A-A111-45E4-8803-85E06C5FC09C}" srcOrd="2" destOrd="0" parTransId="{21FE2FA5-6AAD-44B2-AD09-3A9D271C8A0B}" sibTransId="{FE526919-1C8B-4F7B-A17B-F05DC02C1995}"/>
    <dgm:cxn modelId="{0C44ED69-3EE7-43BC-8F84-0D0DC06397C9}" type="presOf" srcId="{C838D937-1303-4FF7-BA62-1C8D3E63DF14}" destId="{ECD9F4B4-77FF-47BE-AF19-B1F2986238E1}" srcOrd="0" destOrd="1" presId="urn:microsoft.com/office/officeart/2005/8/layout/vList6"/>
    <dgm:cxn modelId="{F6DB4E44-3FCD-43BC-B6BF-6ACA4E1D10B2}" srcId="{5B414436-AF1C-42DE-8ED6-97E544A38AE8}" destId="{3153470A-0D1C-44B3-934A-E2AC7E0C5A99}" srcOrd="0" destOrd="0" parTransId="{CF32AF98-E380-4DC8-9923-01DA60C0FC49}" sibTransId="{C933A3DC-6264-4FF8-B0CA-A2ACBB758B72}"/>
    <dgm:cxn modelId="{E9BAD5C4-70AC-48EB-AD55-751BF3694AEE}" srcId="{5B414436-AF1C-42DE-8ED6-97E544A38AE8}" destId="{2A197454-C100-4B5F-ABB6-CD8442C885CE}" srcOrd="1" destOrd="0" parTransId="{2FE584BD-72CB-428B-BEB8-7165301EDB9B}" sibTransId="{1EF50285-8C75-40CA-A8D8-27795C6A86B1}"/>
    <dgm:cxn modelId="{E8592740-A49A-415D-A84F-A0368FBF73F3}" srcId="{1D114131-9325-409C-98FD-9549A3F9244E}" destId="{5B414436-AF1C-42DE-8ED6-97E544A38AE8}" srcOrd="1" destOrd="0" parTransId="{ADDE1F64-81A4-4ED3-9ECC-E8454F2B84EB}" sibTransId="{7902CBED-81D0-4030-B0BE-29E00E96C467}"/>
    <dgm:cxn modelId="{608606F1-6F88-453F-A8CD-A008AA6AE396}" type="presOf" srcId="{FB9A4DCB-C7F1-4894-B3AD-2A08E944AF1B}" destId="{CC264722-0C69-4932-B99A-77526C1E851C}" srcOrd="0" destOrd="3" presId="urn:microsoft.com/office/officeart/2005/8/layout/vList6"/>
    <dgm:cxn modelId="{A0F8323B-F4D1-46C4-860C-8EB6D69C85CA}" type="presParOf" srcId="{36CB0E3A-3F10-4965-BD41-66D534C241AF}" destId="{86AC2080-3ED8-4F8C-9001-0E4A049D07BF}" srcOrd="0" destOrd="0" presId="urn:microsoft.com/office/officeart/2005/8/layout/vList6"/>
    <dgm:cxn modelId="{90F6C0BD-6CFF-4E3B-9363-59C94DBB79E8}" type="presParOf" srcId="{86AC2080-3ED8-4F8C-9001-0E4A049D07BF}" destId="{7D75E74D-F9B9-4E18-9D46-B05B536A1584}" srcOrd="0" destOrd="0" presId="urn:microsoft.com/office/officeart/2005/8/layout/vList6"/>
    <dgm:cxn modelId="{7AFA7BA0-9B36-4A51-9469-D869E88EB14E}" type="presParOf" srcId="{86AC2080-3ED8-4F8C-9001-0E4A049D07BF}" destId="{ECD9F4B4-77FF-47BE-AF19-B1F2986238E1}" srcOrd="1" destOrd="0" presId="urn:microsoft.com/office/officeart/2005/8/layout/vList6"/>
    <dgm:cxn modelId="{72ADAAEC-7534-495E-AE0D-D29521B420AD}" type="presParOf" srcId="{36CB0E3A-3F10-4965-BD41-66D534C241AF}" destId="{9AB80236-167C-4D41-AB5B-1EA8AD32E31A}" srcOrd="1" destOrd="0" presId="urn:microsoft.com/office/officeart/2005/8/layout/vList6"/>
    <dgm:cxn modelId="{D52D7C88-DA79-4BC8-8C4B-AA545F0308D7}" type="presParOf" srcId="{36CB0E3A-3F10-4965-BD41-66D534C241AF}" destId="{FE36E2E8-D143-4098-825C-F7FE0BCB20E2}" srcOrd="2" destOrd="0" presId="urn:microsoft.com/office/officeart/2005/8/layout/vList6"/>
    <dgm:cxn modelId="{AC692B7C-C262-4539-A13A-9DCA49040EC6}" type="presParOf" srcId="{FE36E2E8-D143-4098-825C-F7FE0BCB20E2}" destId="{2AFA0862-975E-4A89-AB2E-0EE11CE3C66E}" srcOrd="0" destOrd="0" presId="urn:microsoft.com/office/officeart/2005/8/layout/vList6"/>
    <dgm:cxn modelId="{ECCF550D-D6D6-48EF-AA63-A67094B41F35}" type="presParOf" srcId="{FE36E2E8-D143-4098-825C-F7FE0BCB20E2}" destId="{CC264722-0C69-4932-B99A-77526C1E851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IQ puanları genellikle 25-40 arasında seyreder. Yeni kavramları öğrenmede uzun bir zamana gereksinim duyarlar. Soyut kavramları öğrenmede güçlük çekerler. Kavramları genişletmede zorlanırlar. Ölmek gibi kavramların ne olduğunu açıklayamayabilirler.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öğrenciler becerileri küçük adımlara bölerek öğretmek, doğru tepkilerini hemen ödüllendirmek, öğrendiklerini farklı ortam ve durumlarda kullanabilmeleri için fırsatlar sağlamak gerekir.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</dgm:ptLst>
  <dgm:cxnLst>
    <dgm:cxn modelId="{035461B0-17FC-4F15-A99A-8CEF11005D05}" type="presOf" srcId="{6368CCCF-FF96-4B1C-9002-B9D240CF7FB9}" destId="{29C4A366-0CB0-4C62-BF6A-B02AD03D15CA}" srcOrd="0" destOrd="0" presId="urn:microsoft.com/office/officeart/2005/8/layout/hList6"/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06C2041B-F1FB-472E-BF2F-307801AB8BD2}" type="presOf" srcId="{8C8EA6DC-0EEC-47FF-9143-1853A0E8852F}" destId="{79EBC20A-7419-475C-B2F8-DE9F831E001C}" srcOrd="0" destOrd="0" presId="urn:microsoft.com/office/officeart/2005/8/layout/hList6"/>
    <dgm:cxn modelId="{4037001C-5F5A-4AA1-91B2-C18DD92D4B7C}" type="presOf" srcId="{1C6F052D-73D6-48B7-9C76-73667FC87FE7}" destId="{2B14E986-21D8-4503-9E2E-72BB65FDC6D5}" srcOrd="0" destOrd="0" presId="urn:microsoft.com/office/officeart/2005/8/layout/hList6"/>
    <dgm:cxn modelId="{A4D90EB2-86AE-4052-87CD-349DAA7790FF}" type="presParOf" srcId="{2B14E986-21D8-4503-9E2E-72BB65FDC6D5}" destId="{79EBC20A-7419-475C-B2F8-DE9F831E001C}" srcOrd="0" destOrd="0" presId="urn:microsoft.com/office/officeart/2005/8/layout/hList6"/>
    <dgm:cxn modelId="{3F3DE715-C596-4FE2-AB66-92EB770CBF09}" type="presParOf" srcId="{2B14E986-21D8-4503-9E2E-72BB65FDC6D5}" destId="{4648CCD6-7B2B-4FF9-98F8-B745089B1042}" srcOrd="1" destOrd="0" presId="urn:microsoft.com/office/officeart/2005/8/layout/hList6"/>
    <dgm:cxn modelId="{AC28B7F9-0F44-4C38-8674-CEB161C63187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becerilerdeki yetersizlikleri doğrudan çok engellilikle ilgili olmayabilir. Bu nedenle onların uyum ve yaşam becerilerine odaklanmakta fayda vardır.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Bazı öğrenciler para sayma, marketten aradıkları nesneleri bulma, yol işaretlerini okuma gibi fonksiyonel akademik becerileri geliştirirler.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</dgm:ptLst>
  <dgm:cxnLst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F34B5DB0-250C-4F06-A75F-1EB3CA51C25D}" type="presOf" srcId="{1C6F052D-73D6-48B7-9C76-73667FC87FE7}" destId="{2B14E986-21D8-4503-9E2E-72BB65FDC6D5}" srcOrd="0" destOrd="0" presId="urn:microsoft.com/office/officeart/2005/8/layout/hList6"/>
    <dgm:cxn modelId="{8832EE2F-45C5-4BEF-8FA1-1D23E73B093B}" type="presOf" srcId="{6368CCCF-FF96-4B1C-9002-B9D240CF7FB9}" destId="{29C4A366-0CB0-4C62-BF6A-B02AD03D15CA}" srcOrd="0" destOrd="0" presId="urn:microsoft.com/office/officeart/2005/8/layout/hList6"/>
    <dgm:cxn modelId="{D2B77883-F8F7-449B-B732-86EAD94DD981}" type="presOf" srcId="{8C8EA6DC-0EEC-47FF-9143-1853A0E8852F}" destId="{79EBC20A-7419-475C-B2F8-DE9F831E001C}" srcOrd="0" destOrd="0" presId="urn:microsoft.com/office/officeart/2005/8/layout/hList6"/>
    <dgm:cxn modelId="{171A3A0B-FD3E-48EA-85DC-360903DCD693}" type="presParOf" srcId="{2B14E986-21D8-4503-9E2E-72BB65FDC6D5}" destId="{79EBC20A-7419-475C-B2F8-DE9F831E001C}" srcOrd="0" destOrd="0" presId="urn:microsoft.com/office/officeart/2005/8/layout/hList6"/>
    <dgm:cxn modelId="{00034583-53CA-4BC9-A058-21ADABDDCF52}" type="presParOf" srcId="{2B14E986-21D8-4503-9E2E-72BB65FDC6D5}" destId="{4648CCD6-7B2B-4FF9-98F8-B745089B1042}" srcOrd="1" destOrd="0" presId="urn:microsoft.com/office/officeart/2005/8/layout/hList6"/>
    <dgm:cxn modelId="{ACEA1772-2104-459B-A5F3-165C80DDA759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accent4_3" csCatId="accent4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Bazı öğrenciler harfleri öğrenebilir. Öncelikle kendi ismindeki harfleri öğrenebilirler. Kelimeleri, resimleri tanıyabilirler. Çok basitleşmiş metinleri anlayabilirler.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Ancak çoğu iletişimle ilgili becerileri kazanamayabilir. Yine de bu grupta genelleme yapmak mümkün değildir. Bireysel özelliklere uygun programlarla gelişim gösterebilirler.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tr-TR"/>
        </a:p>
      </dgm:t>
    </dgm:pt>
  </dgm:ptLst>
  <dgm:cxnLst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D717CE0F-B080-4E73-BEA3-E43AB98D51CE}" type="presOf" srcId="{8C8EA6DC-0EEC-47FF-9143-1853A0E8852F}" destId="{79EBC20A-7419-475C-B2F8-DE9F831E001C}" srcOrd="0" destOrd="0" presId="urn:microsoft.com/office/officeart/2005/8/layout/hList6"/>
    <dgm:cxn modelId="{92B4ACDD-33A2-49B5-A299-04EFC9F70601}" type="presOf" srcId="{6368CCCF-FF96-4B1C-9002-B9D240CF7FB9}" destId="{29C4A366-0CB0-4C62-BF6A-B02AD03D15CA}" srcOrd="0" destOrd="0" presId="urn:microsoft.com/office/officeart/2005/8/layout/hList6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929D6299-B62D-485A-A732-33512580F5CC}" type="presOf" srcId="{1C6F052D-73D6-48B7-9C76-73667FC87FE7}" destId="{2B14E986-21D8-4503-9E2E-72BB65FDC6D5}" srcOrd="0" destOrd="0" presId="urn:microsoft.com/office/officeart/2005/8/layout/hList6"/>
    <dgm:cxn modelId="{D4EBDEC2-942A-43C0-952F-9D2F2284A6D5}" type="presParOf" srcId="{2B14E986-21D8-4503-9E2E-72BB65FDC6D5}" destId="{79EBC20A-7419-475C-B2F8-DE9F831E001C}" srcOrd="0" destOrd="0" presId="urn:microsoft.com/office/officeart/2005/8/layout/hList6"/>
    <dgm:cxn modelId="{B8C5363C-D018-438E-84FE-0086568C6AD9}" type="presParOf" srcId="{2B14E986-21D8-4503-9E2E-72BB65FDC6D5}" destId="{4648CCD6-7B2B-4FF9-98F8-B745089B1042}" srcOrd="1" destOrd="0" presId="urn:microsoft.com/office/officeart/2005/8/layout/hList6"/>
    <dgm:cxn modelId="{56C45878-6E14-49D7-8BE9-ED7C8E3EF35E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Konuşmayı iletişim için kullanmak bu grup için çok zor olabilir. Konuşmalarının anlaşılması çok güç olabilir. Alıcı dil becerilerini öğrenmede oldukça zorlanırlar.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Ancak bazıları çok anlamlı ve açık bir şekilde heceyi söyleyebilirler. Bu heceleri aile bireyleri anlayıp, onlarla iletişime rahatlıkla geçebilirler.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wedgeEllipseCallout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wedgeEllipseCallout">
          <a:avLst/>
        </a:prstGeom>
      </dgm:spPr>
      <dgm:t>
        <a:bodyPr/>
        <a:lstStyle/>
        <a:p>
          <a:endParaRPr lang="tr-TR"/>
        </a:p>
      </dgm:t>
    </dgm:pt>
  </dgm:ptLst>
  <dgm:cxnLst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25AF90DE-6ED4-4B9D-9CC7-39949C7D3EA9}" type="presOf" srcId="{1C6F052D-73D6-48B7-9C76-73667FC87FE7}" destId="{2B14E986-21D8-4503-9E2E-72BB65FDC6D5}" srcOrd="0" destOrd="0" presId="urn:microsoft.com/office/officeart/2005/8/layout/hList6"/>
    <dgm:cxn modelId="{895321D4-F237-41AF-B705-EC23AB489452}" type="presOf" srcId="{6368CCCF-FF96-4B1C-9002-B9D240CF7FB9}" destId="{29C4A366-0CB0-4C62-BF6A-B02AD03D15CA}" srcOrd="0" destOrd="0" presId="urn:microsoft.com/office/officeart/2005/8/layout/hList6"/>
    <dgm:cxn modelId="{3A1C5C00-A12C-4052-94FA-290CC70A315B}" type="presOf" srcId="{8C8EA6DC-0EEC-47FF-9143-1853A0E8852F}" destId="{79EBC20A-7419-475C-B2F8-DE9F831E001C}" srcOrd="0" destOrd="0" presId="urn:microsoft.com/office/officeart/2005/8/layout/hList6"/>
    <dgm:cxn modelId="{27C7148D-BDE0-4E2F-8B71-AAE91DB11604}" type="presParOf" srcId="{2B14E986-21D8-4503-9E2E-72BB65FDC6D5}" destId="{79EBC20A-7419-475C-B2F8-DE9F831E001C}" srcOrd="0" destOrd="0" presId="urn:microsoft.com/office/officeart/2005/8/layout/hList6"/>
    <dgm:cxn modelId="{F5AE1B2D-26B2-4F83-ABEB-82B484481D14}" type="presParOf" srcId="{2B14E986-21D8-4503-9E2E-72BB65FDC6D5}" destId="{4648CCD6-7B2B-4FF9-98F8-B745089B1042}" srcOrd="1" destOrd="0" presId="urn:microsoft.com/office/officeart/2005/8/layout/hList6"/>
    <dgm:cxn modelId="{99BC9BA8-9FC5-41E5-89AE-25780BECE05B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accent6_4" csCatId="accent6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İletişimdeki sınırlılıklar, dil gelişiminde gecikme gibi nedenlerle sosyal becerileri kazanmada akranlarına göre geride kalırlar.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Arkadaşlık kurma, başkalarıyla etkileşime geçmede güçlük çekerler. Bu durumda içe kapanma, travma, depresyon gibi duygusal bozukluklara yol açabilir.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tr-TR"/>
        </a:p>
      </dgm:t>
    </dgm:pt>
  </dgm:ptLst>
  <dgm:cxnLst>
    <dgm:cxn modelId="{8862362F-A1DB-45FD-BA33-9B9AD565ED4C}" type="presOf" srcId="{1C6F052D-73D6-48B7-9C76-73667FC87FE7}" destId="{2B14E986-21D8-4503-9E2E-72BB65FDC6D5}" srcOrd="0" destOrd="0" presId="urn:microsoft.com/office/officeart/2005/8/layout/hList6"/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1F554BD6-FE45-4003-B4A2-A071A061110D}" type="presOf" srcId="{6368CCCF-FF96-4B1C-9002-B9D240CF7FB9}" destId="{29C4A366-0CB0-4C62-BF6A-B02AD03D15CA}" srcOrd="0" destOrd="0" presId="urn:microsoft.com/office/officeart/2005/8/layout/hList6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148A0247-60BA-41C5-8C33-592D3374C3DF}" type="presOf" srcId="{8C8EA6DC-0EEC-47FF-9143-1853A0E8852F}" destId="{79EBC20A-7419-475C-B2F8-DE9F831E001C}" srcOrd="0" destOrd="0" presId="urn:microsoft.com/office/officeart/2005/8/layout/hList6"/>
    <dgm:cxn modelId="{1A1CDD02-E0CA-4042-B08D-77D4F3BA298A}" type="presParOf" srcId="{2B14E986-21D8-4503-9E2E-72BB65FDC6D5}" destId="{79EBC20A-7419-475C-B2F8-DE9F831E001C}" srcOrd="0" destOrd="0" presId="urn:microsoft.com/office/officeart/2005/8/layout/hList6"/>
    <dgm:cxn modelId="{E744B7F0-554E-4EED-99DE-33D092B741BF}" type="presParOf" srcId="{2B14E986-21D8-4503-9E2E-72BB65FDC6D5}" destId="{4648CCD6-7B2B-4FF9-98F8-B745089B1042}" srcOrd="1" destOrd="0" presId="urn:microsoft.com/office/officeart/2005/8/layout/hList6"/>
    <dgm:cxn modelId="{E9CA8F7B-5199-4F28-ADEC-164C5522AE5A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İletişimdeki sınırlılıklar, davranış problemlerine yol açabilir. Uygun olmayan davranışlar sergileme, ellerini, başını sallama gibi yineleyen davranışlar sergileme gibi durumlar doğabilir.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Davranışlar iyi gözlenirse uzmanlar bu davranışların nedenlerini bularak, çözüm önerileri üretebilirler.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decagon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decagon">
          <a:avLst/>
        </a:prstGeom>
      </dgm:spPr>
      <dgm:t>
        <a:bodyPr/>
        <a:lstStyle/>
        <a:p>
          <a:endParaRPr lang="tr-TR"/>
        </a:p>
      </dgm:t>
    </dgm:pt>
  </dgm:ptLst>
  <dgm:cxnLst>
    <dgm:cxn modelId="{85DE5681-929B-4C63-B428-B99041BA6CD9}" type="presOf" srcId="{6368CCCF-FF96-4B1C-9002-B9D240CF7FB9}" destId="{29C4A366-0CB0-4C62-BF6A-B02AD03D15CA}" srcOrd="0" destOrd="0" presId="urn:microsoft.com/office/officeart/2005/8/layout/hList6"/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D9D65AC2-711C-4741-8703-F158D1F6E91D}" type="presOf" srcId="{1C6F052D-73D6-48B7-9C76-73667FC87FE7}" destId="{2B14E986-21D8-4503-9E2E-72BB65FDC6D5}" srcOrd="0" destOrd="0" presId="urn:microsoft.com/office/officeart/2005/8/layout/hList6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534E247E-D8B1-4CD8-A10E-86A1A2D81975}" type="presOf" srcId="{8C8EA6DC-0EEC-47FF-9143-1853A0E8852F}" destId="{79EBC20A-7419-475C-B2F8-DE9F831E001C}" srcOrd="0" destOrd="0" presId="urn:microsoft.com/office/officeart/2005/8/layout/hList6"/>
    <dgm:cxn modelId="{B6DBB5F0-2DE7-4D9D-BCEF-CDC4D2B4152B}" type="presParOf" srcId="{2B14E986-21D8-4503-9E2E-72BB65FDC6D5}" destId="{79EBC20A-7419-475C-B2F8-DE9F831E001C}" srcOrd="0" destOrd="0" presId="urn:microsoft.com/office/officeart/2005/8/layout/hList6"/>
    <dgm:cxn modelId="{D93AE7C9-0ACA-4785-ACB3-A5FC47D78B60}" type="presParOf" srcId="{2B14E986-21D8-4503-9E2E-72BB65FDC6D5}" destId="{4648CCD6-7B2B-4FF9-98F8-B745089B1042}" srcOrd="1" destOrd="0" presId="urn:microsoft.com/office/officeart/2005/8/layout/hList6"/>
    <dgm:cxn modelId="{A5DEA805-FC9D-4F14-BCCA-C72A63F6E8E8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6F052D-73D6-48B7-9C76-73667FC87FE7}" type="doc">
      <dgm:prSet loTypeId="urn:microsoft.com/office/officeart/2005/8/layout/h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C8EA6DC-0EEC-47FF-9143-1853A0E8852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İnsanlara ve eşyalara karşı yıkıcı davranışlar sergileyebilirler. Tekme atma, kitap yırtma, saç yolma, eşya kırma gibi.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5F0E8F-DBFA-48D0-8555-6E42AFA4165E}" type="parTrans" cxnId="{207D7F11-2363-45D8-AF83-8E135AA7C27D}">
      <dgm:prSet/>
      <dgm:spPr/>
      <dgm:t>
        <a:bodyPr/>
        <a:lstStyle/>
        <a:p>
          <a:endParaRPr lang="tr-TR"/>
        </a:p>
      </dgm:t>
    </dgm:pt>
    <dgm:pt modelId="{15663361-D898-4836-942D-15CFD05209E0}" type="sibTrans" cxnId="{207D7F11-2363-45D8-AF83-8E135AA7C27D}">
      <dgm:prSet/>
      <dgm:spPr/>
      <dgm:t>
        <a:bodyPr/>
        <a:lstStyle/>
        <a:p>
          <a:endParaRPr lang="tr-TR"/>
        </a:p>
      </dgm:t>
    </dgm:pt>
    <dgm:pt modelId="{6368CCCF-FF96-4B1C-9002-B9D240CF7FB9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Konuşamadığından ve beklentilerini anlatamadığından bu tip tepkiler gösterebilirler. Öncelikle davranışın nedenini anlamak gerekir.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89D85A-8189-4E4E-ADB6-94A968D8A319}" type="parTrans" cxnId="{6824A234-E542-42D5-BFEF-7B534E0E6640}">
      <dgm:prSet/>
      <dgm:spPr/>
      <dgm:t>
        <a:bodyPr/>
        <a:lstStyle/>
        <a:p>
          <a:endParaRPr lang="tr-TR"/>
        </a:p>
      </dgm:t>
    </dgm:pt>
    <dgm:pt modelId="{CE8B298A-45F2-461C-B9D3-B15081527CA9}" type="sibTrans" cxnId="{6824A234-E542-42D5-BFEF-7B534E0E6640}">
      <dgm:prSet/>
      <dgm:spPr/>
      <dgm:t>
        <a:bodyPr/>
        <a:lstStyle/>
        <a:p>
          <a:endParaRPr lang="tr-TR"/>
        </a:p>
      </dgm:t>
    </dgm:pt>
    <dgm:pt modelId="{2B14E986-21D8-4503-9E2E-72BB65FDC6D5}" type="pres">
      <dgm:prSet presAssocID="{1C6F052D-73D6-48B7-9C76-73667FC87F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EBC20A-7419-475C-B2F8-DE9F831E001C}" type="pres">
      <dgm:prSet presAssocID="{8C8EA6DC-0EEC-47FF-9143-1853A0E8852F}" presName="node" presStyleLbl="node1" presStyleIdx="0" presStyleCnt="2">
        <dgm:presLayoutVars>
          <dgm:bulletEnabled val="1"/>
        </dgm:presLayoutVars>
      </dgm:prSet>
      <dgm:spPr>
        <a:prstGeom prst="heptagon">
          <a:avLst/>
        </a:prstGeom>
      </dgm:spPr>
      <dgm:t>
        <a:bodyPr/>
        <a:lstStyle/>
        <a:p>
          <a:endParaRPr lang="tr-TR"/>
        </a:p>
      </dgm:t>
    </dgm:pt>
    <dgm:pt modelId="{4648CCD6-7B2B-4FF9-98F8-B745089B1042}" type="pres">
      <dgm:prSet presAssocID="{15663361-D898-4836-942D-15CFD05209E0}" presName="sibTrans" presStyleCnt="0"/>
      <dgm:spPr/>
    </dgm:pt>
    <dgm:pt modelId="{29C4A366-0CB0-4C62-BF6A-B02AD03D15CA}" type="pres">
      <dgm:prSet presAssocID="{6368CCCF-FF96-4B1C-9002-B9D240CF7FB9}" presName="node" presStyleLbl="node1" presStyleIdx="1" presStyleCnt="2">
        <dgm:presLayoutVars>
          <dgm:bulletEnabled val="1"/>
        </dgm:presLayoutVars>
      </dgm:prSet>
      <dgm:spPr>
        <a:prstGeom prst="heptagon">
          <a:avLst/>
        </a:prstGeom>
      </dgm:spPr>
      <dgm:t>
        <a:bodyPr/>
        <a:lstStyle/>
        <a:p>
          <a:endParaRPr lang="tr-TR"/>
        </a:p>
      </dgm:t>
    </dgm:pt>
  </dgm:ptLst>
  <dgm:cxnLst>
    <dgm:cxn modelId="{8B01C390-DCD8-42DC-B099-1D3153D06E21}" type="presOf" srcId="{6368CCCF-FF96-4B1C-9002-B9D240CF7FB9}" destId="{29C4A366-0CB0-4C62-BF6A-B02AD03D15CA}" srcOrd="0" destOrd="0" presId="urn:microsoft.com/office/officeart/2005/8/layout/hList6"/>
    <dgm:cxn modelId="{64DF73B9-F749-49B4-BA15-D2A2C83703FA}" type="presOf" srcId="{1C6F052D-73D6-48B7-9C76-73667FC87FE7}" destId="{2B14E986-21D8-4503-9E2E-72BB65FDC6D5}" srcOrd="0" destOrd="0" presId="urn:microsoft.com/office/officeart/2005/8/layout/hList6"/>
    <dgm:cxn modelId="{6824A234-E542-42D5-BFEF-7B534E0E6640}" srcId="{1C6F052D-73D6-48B7-9C76-73667FC87FE7}" destId="{6368CCCF-FF96-4B1C-9002-B9D240CF7FB9}" srcOrd="1" destOrd="0" parTransId="{DF89D85A-8189-4E4E-ADB6-94A968D8A319}" sibTransId="{CE8B298A-45F2-461C-B9D3-B15081527CA9}"/>
    <dgm:cxn modelId="{207D7F11-2363-45D8-AF83-8E135AA7C27D}" srcId="{1C6F052D-73D6-48B7-9C76-73667FC87FE7}" destId="{8C8EA6DC-0EEC-47FF-9143-1853A0E8852F}" srcOrd="0" destOrd="0" parTransId="{7B5F0E8F-DBFA-48D0-8555-6E42AFA4165E}" sibTransId="{15663361-D898-4836-942D-15CFD05209E0}"/>
    <dgm:cxn modelId="{936E3FFE-E630-4482-8FC9-4186BBD29CF8}" type="presOf" srcId="{8C8EA6DC-0EEC-47FF-9143-1853A0E8852F}" destId="{79EBC20A-7419-475C-B2F8-DE9F831E001C}" srcOrd="0" destOrd="0" presId="urn:microsoft.com/office/officeart/2005/8/layout/hList6"/>
    <dgm:cxn modelId="{611F55A8-E662-474F-9281-E4FEF09E4743}" type="presParOf" srcId="{2B14E986-21D8-4503-9E2E-72BB65FDC6D5}" destId="{79EBC20A-7419-475C-B2F8-DE9F831E001C}" srcOrd="0" destOrd="0" presId="urn:microsoft.com/office/officeart/2005/8/layout/hList6"/>
    <dgm:cxn modelId="{B485C8EF-D6D6-4D26-88D8-3B80FE6BEC23}" type="presParOf" srcId="{2B14E986-21D8-4503-9E2E-72BB65FDC6D5}" destId="{4648CCD6-7B2B-4FF9-98F8-B745089B1042}" srcOrd="1" destOrd="0" presId="urn:microsoft.com/office/officeart/2005/8/layout/hList6"/>
    <dgm:cxn modelId="{6CE41C92-B32D-4C66-8B63-E5E47A7B8D04}" type="presParOf" srcId="{2B14E986-21D8-4503-9E2E-72BB65FDC6D5}" destId="{29C4A366-0CB0-4C62-BF6A-B02AD03D15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0224C6E-FD8B-4C6F-B72C-A61671630A0E}" type="doc">
      <dgm:prSet loTypeId="urn:microsoft.com/office/officeart/2005/8/layout/target3" loCatId="relationship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tr-TR"/>
        </a:p>
      </dgm:t>
    </dgm:pt>
    <dgm:pt modelId="{D3AB4AF0-21AB-4DE0-A9BE-B2A58EF11024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BİREY TEMELLİ YAKLAŞIM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1303267-3AC3-41EC-A8D8-609BBA3D1593}" type="parTrans" cxnId="{E808AE26-7E98-4301-9542-8775FE2B419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EF725B9-768D-4408-9DAB-D03C8774C9E8}" type="sibTrans" cxnId="{E808AE26-7E98-4301-9542-8775FE2B419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CC01AC7-EE81-42F9-B9FE-1EBA1B8BD506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Bireyin güçlü ve zayıf yönleri göz önüne alınarak, öğrencinin özelliklerine odaklanılarak birey değerlendirilir.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E5539C-2006-4AC7-AF60-460E155FD7CA}" type="parTrans" cxnId="{1C065774-9A3E-49FE-961A-347298D7734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B8D4EDE-A1C3-4AA1-81AF-307FAFA61BDD}" type="sibTrans" cxnId="{1C065774-9A3E-49FE-961A-347298D7734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739B554-6623-45A4-9E32-F5CFC2771892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FONKSİYONEL VE EKOLOJİK DEĞERLENDİRME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317D24-C1F4-4175-A91F-5A8A77787349}" type="parTrans" cxnId="{4DAE3239-A3FC-4AA1-BC03-3D65B43E4D4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326EF57-3889-4BB9-B220-94CDB2DB77E2}" type="sibTrans" cxnId="{4DAE3239-A3FC-4AA1-BC03-3D65B43E4D4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A1E8A28-0791-4F31-8083-46707D334103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Çevrenin isteklerini analiz edilir, öğrencinin performans dosyası hazırlanır, beceri analizi yapılır, öğrencinin gelecekteki durumu göz önüne alınarak BEP hazırlamaya yardımcı olur.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D6269A5-BB09-4361-81EB-8CA6E7911C2E}" type="parTrans" cxnId="{2F44ED7E-E84B-435B-820E-A20CBC67735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737280-C3BE-4162-AF15-96821B71D109}" type="sibTrans" cxnId="{2F44ED7E-E84B-435B-820E-A20CBC67735C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56D0865-337E-4013-85CF-F6EA96C6B398}" type="pres">
      <dgm:prSet presAssocID="{B0224C6E-FD8B-4C6F-B72C-A61671630A0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D7B6A6-4F5A-483D-8B73-8B96C738E8DA}" type="pres">
      <dgm:prSet presAssocID="{D3AB4AF0-21AB-4DE0-A9BE-B2A58EF11024}" presName="circle1" presStyleLbl="node1" presStyleIdx="0" presStyleCnt="2"/>
      <dgm:spPr/>
    </dgm:pt>
    <dgm:pt modelId="{E1861466-1276-4E01-8252-321EFB197A07}" type="pres">
      <dgm:prSet presAssocID="{D3AB4AF0-21AB-4DE0-A9BE-B2A58EF11024}" presName="space" presStyleCnt="0"/>
      <dgm:spPr/>
    </dgm:pt>
    <dgm:pt modelId="{E4535DB8-EDAE-4E48-A2E2-CDF105AAA150}" type="pres">
      <dgm:prSet presAssocID="{D3AB4AF0-21AB-4DE0-A9BE-B2A58EF11024}" presName="rect1" presStyleLbl="alignAcc1" presStyleIdx="0" presStyleCnt="2"/>
      <dgm:spPr/>
      <dgm:t>
        <a:bodyPr/>
        <a:lstStyle/>
        <a:p>
          <a:endParaRPr lang="tr-TR"/>
        </a:p>
      </dgm:t>
    </dgm:pt>
    <dgm:pt modelId="{DB5E6758-C3E9-401A-B038-1AB88D532D70}" type="pres">
      <dgm:prSet presAssocID="{E739B554-6623-45A4-9E32-F5CFC2771892}" presName="vertSpace2" presStyleLbl="node1" presStyleIdx="0" presStyleCnt="2"/>
      <dgm:spPr/>
    </dgm:pt>
    <dgm:pt modelId="{5E15A7C3-8F28-4A21-875E-3EF59C999026}" type="pres">
      <dgm:prSet presAssocID="{E739B554-6623-45A4-9E32-F5CFC2771892}" presName="circle2" presStyleLbl="node1" presStyleIdx="1" presStyleCnt="2"/>
      <dgm:spPr/>
    </dgm:pt>
    <dgm:pt modelId="{BBE5979B-6CAE-491A-9DEB-27F496EB3EF2}" type="pres">
      <dgm:prSet presAssocID="{E739B554-6623-45A4-9E32-F5CFC2771892}" presName="rect2" presStyleLbl="alignAcc1" presStyleIdx="1" presStyleCnt="2"/>
      <dgm:spPr/>
      <dgm:t>
        <a:bodyPr/>
        <a:lstStyle/>
        <a:p>
          <a:endParaRPr lang="tr-TR"/>
        </a:p>
      </dgm:t>
    </dgm:pt>
    <dgm:pt modelId="{1F2D14C0-4630-4807-BF95-6F834B9EEB8B}" type="pres">
      <dgm:prSet presAssocID="{D3AB4AF0-21AB-4DE0-A9BE-B2A58EF11024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23CBDA-1160-438F-8281-9EF96D9FAD90}" type="pres">
      <dgm:prSet presAssocID="{D3AB4AF0-21AB-4DE0-A9BE-B2A58EF11024}" presName="rect1ChTx" presStyleLbl="alignAcc1" presStyleIdx="1" presStyleCnt="2" custScaleX="1030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A9DFD9-A00F-49DD-B049-34D6317824AE}" type="pres">
      <dgm:prSet presAssocID="{E739B554-6623-45A4-9E32-F5CFC2771892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60175D-6A6F-4CDA-BB6B-82EB7AA46CDF}" type="pres">
      <dgm:prSet presAssocID="{E739B554-6623-45A4-9E32-F5CFC2771892}" presName="rect2ChTx" presStyleLbl="alignAcc1" presStyleIdx="1" presStyleCnt="2" custScaleX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C065774-9A3E-49FE-961A-347298D77342}" srcId="{D3AB4AF0-21AB-4DE0-A9BE-B2A58EF11024}" destId="{2CC01AC7-EE81-42F9-B9FE-1EBA1B8BD506}" srcOrd="0" destOrd="0" parTransId="{35E5539C-2006-4AC7-AF60-460E155FD7CA}" sibTransId="{8B8D4EDE-A1C3-4AA1-81AF-307FAFA61BDD}"/>
    <dgm:cxn modelId="{C10DA138-0F68-405D-9891-9ED88D509565}" type="presOf" srcId="{FA1E8A28-0791-4F31-8083-46707D334103}" destId="{FE60175D-6A6F-4CDA-BB6B-82EB7AA46CDF}" srcOrd="0" destOrd="0" presId="urn:microsoft.com/office/officeart/2005/8/layout/target3"/>
    <dgm:cxn modelId="{E808AE26-7E98-4301-9542-8775FE2B4192}" srcId="{B0224C6E-FD8B-4C6F-B72C-A61671630A0E}" destId="{D3AB4AF0-21AB-4DE0-A9BE-B2A58EF11024}" srcOrd="0" destOrd="0" parTransId="{41303267-3AC3-41EC-A8D8-609BBA3D1593}" sibTransId="{2EF725B9-768D-4408-9DAB-D03C8774C9E8}"/>
    <dgm:cxn modelId="{F2C2DFF7-604B-4F55-88F7-B904D9C69591}" type="presOf" srcId="{E739B554-6623-45A4-9E32-F5CFC2771892}" destId="{8BA9DFD9-A00F-49DD-B049-34D6317824AE}" srcOrd="1" destOrd="0" presId="urn:microsoft.com/office/officeart/2005/8/layout/target3"/>
    <dgm:cxn modelId="{2F44ED7E-E84B-435B-820E-A20CBC67735C}" srcId="{E739B554-6623-45A4-9E32-F5CFC2771892}" destId="{FA1E8A28-0791-4F31-8083-46707D334103}" srcOrd="0" destOrd="0" parTransId="{1D6269A5-BB09-4361-81EB-8CA6E7911C2E}" sibTransId="{E5737280-C3BE-4162-AF15-96821B71D109}"/>
    <dgm:cxn modelId="{9A121618-D199-4844-B96B-8CED41BAB4C3}" type="presOf" srcId="{D3AB4AF0-21AB-4DE0-A9BE-B2A58EF11024}" destId="{E4535DB8-EDAE-4E48-A2E2-CDF105AAA150}" srcOrd="0" destOrd="0" presId="urn:microsoft.com/office/officeart/2005/8/layout/target3"/>
    <dgm:cxn modelId="{84B8AB87-12A4-4C95-BA10-23431204C70F}" type="presOf" srcId="{B0224C6E-FD8B-4C6F-B72C-A61671630A0E}" destId="{456D0865-337E-4013-85CF-F6EA96C6B398}" srcOrd="0" destOrd="0" presId="urn:microsoft.com/office/officeart/2005/8/layout/target3"/>
    <dgm:cxn modelId="{69142202-2CDD-42A0-A001-8B94E77C51B8}" type="presOf" srcId="{2CC01AC7-EE81-42F9-B9FE-1EBA1B8BD506}" destId="{C723CBDA-1160-438F-8281-9EF96D9FAD90}" srcOrd="0" destOrd="0" presId="urn:microsoft.com/office/officeart/2005/8/layout/target3"/>
    <dgm:cxn modelId="{4DAE3239-A3FC-4AA1-BC03-3D65B43E4D45}" srcId="{B0224C6E-FD8B-4C6F-B72C-A61671630A0E}" destId="{E739B554-6623-45A4-9E32-F5CFC2771892}" srcOrd="1" destOrd="0" parTransId="{D8317D24-C1F4-4175-A91F-5A8A77787349}" sibTransId="{0326EF57-3889-4BB9-B220-94CDB2DB77E2}"/>
    <dgm:cxn modelId="{36BAA084-A573-4820-9BD7-6E8C7B1683E6}" type="presOf" srcId="{D3AB4AF0-21AB-4DE0-A9BE-B2A58EF11024}" destId="{1F2D14C0-4630-4807-BF95-6F834B9EEB8B}" srcOrd="1" destOrd="0" presId="urn:microsoft.com/office/officeart/2005/8/layout/target3"/>
    <dgm:cxn modelId="{21572DAD-347C-4EB2-8D76-F69F6BBE9C46}" type="presOf" srcId="{E739B554-6623-45A4-9E32-F5CFC2771892}" destId="{BBE5979B-6CAE-491A-9DEB-27F496EB3EF2}" srcOrd="0" destOrd="0" presId="urn:microsoft.com/office/officeart/2005/8/layout/target3"/>
    <dgm:cxn modelId="{83D5B58A-9EE4-47E9-874B-A205E8D39864}" type="presParOf" srcId="{456D0865-337E-4013-85CF-F6EA96C6B398}" destId="{8AD7B6A6-4F5A-483D-8B73-8B96C738E8DA}" srcOrd="0" destOrd="0" presId="urn:microsoft.com/office/officeart/2005/8/layout/target3"/>
    <dgm:cxn modelId="{E5231755-0EA0-421E-A258-AB14E1FD6252}" type="presParOf" srcId="{456D0865-337E-4013-85CF-F6EA96C6B398}" destId="{E1861466-1276-4E01-8252-321EFB197A07}" srcOrd="1" destOrd="0" presId="urn:microsoft.com/office/officeart/2005/8/layout/target3"/>
    <dgm:cxn modelId="{466B0079-919A-4C67-B17B-79A0EDD1AE9C}" type="presParOf" srcId="{456D0865-337E-4013-85CF-F6EA96C6B398}" destId="{E4535DB8-EDAE-4E48-A2E2-CDF105AAA150}" srcOrd="2" destOrd="0" presId="urn:microsoft.com/office/officeart/2005/8/layout/target3"/>
    <dgm:cxn modelId="{1832C953-6179-4622-B6F2-EF91CCE67425}" type="presParOf" srcId="{456D0865-337E-4013-85CF-F6EA96C6B398}" destId="{DB5E6758-C3E9-401A-B038-1AB88D532D70}" srcOrd="3" destOrd="0" presId="urn:microsoft.com/office/officeart/2005/8/layout/target3"/>
    <dgm:cxn modelId="{7B17DF6B-8D51-4E64-83FE-22EE9BB56BEC}" type="presParOf" srcId="{456D0865-337E-4013-85CF-F6EA96C6B398}" destId="{5E15A7C3-8F28-4A21-875E-3EF59C999026}" srcOrd="4" destOrd="0" presId="urn:microsoft.com/office/officeart/2005/8/layout/target3"/>
    <dgm:cxn modelId="{EC142603-B42D-41AD-93E1-4649B9A5F513}" type="presParOf" srcId="{456D0865-337E-4013-85CF-F6EA96C6B398}" destId="{BBE5979B-6CAE-491A-9DEB-27F496EB3EF2}" srcOrd="5" destOrd="0" presId="urn:microsoft.com/office/officeart/2005/8/layout/target3"/>
    <dgm:cxn modelId="{898D0FA9-8D7B-42E4-B7A4-BC23D1A6F817}" type="presParOf" srcId="{456D0865-337E-4013-85CF-F6EA96C6B398}" destId="{1F2D14C0-4630-4807-BF95-6F834B9EEB8B}" srcOrd="6" destOrd="0" presId="urn:microsoft.com/office/officeart/2005/8/layout/target3"/>
    <dgm:cxn modelId="{AD0D339B-4E7D-4A3E-9205-4574AB9B8D60}" type="presParOf" srcId="{456D0865-337E-4013-85CF-F6EA96C6B398}" destId="{C723CBDA-1160-438F-8281-9EF96D9FAD90}" srcOrd="7" destOrd="0" presId="urn:microsoft.com/office/officeart/2005/8/layout/target3"/>
    <dgm:cxn modelId="{24A7C735-FBC0-42B0-A8D8-F4D7E216A6CD}" type="presParOf" srcId="{456D0865-337E-4013-85CF-F6EA96C6B398}" destId="{8BA9DFD9-A00F-49DD-B049-34D6317824AE}" srcOrd="8" destOrd="0" presId="urn:microsoft.com/office/officeart/2005/8/layout/target3"/>
    <dgm:cxn modelId="{17004C97-A9AA-4972-9379-AE52E24352D9}" type="presParOf" srcId="{456D0865-337E-4013-85CF-F6EA96C6B398}" destId="{FE60175D-6A6F-4CDA-BB6B-82EB7AA46CDF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FB447-C3D5-4F97-911E-03D929980D9B}">
      <dsp:nvSpPr>
        <dsp:cNvPr id="0" name=""/>
        <dsp:cNvSpPr/>
      </dsp:nvSpPr>
      <dsp:spPr>
        <a:xfrm>
          <a:off x="2610" y="403853"/>
          <a:ext cx="2545032" cy="101801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ÖNCESİ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610" y="403853"/>
        <a:ext cx="2545032" cy="1018013"/>
      </dsp:txXfrm>
    </dsp:sp>
    <dsp:sp modelId="{308A202F-510F-4F7C-ACDB-C23A6668EDDA}">
      <dsp:nvSpPr>
        <dsp:cNvPr id="0" name=""/>
        <dsp:cNvSpPr/>
      </dsp:nvSpPr>
      <dsp:spPr>
        <a:xfrm>
          <a:off x="2610" y="1421866"/>
          <a:ext cx="2545032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Genetik anormallikler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Enfeksiyonlar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Uyuşturucu madde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Beslenme düzensizlikleri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Anneye yönelik fiziksel travmalar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610" y="1421866"/>
        <a:ext cx="2545032" cy="2854800"/>
      </dsp:txXfrm>
    </dsp:sp>
    <dsp:sp modelId="{8B452654-D01B-4A4C-8E25-FE441FA681E9}">
      <dsp:nvSpPr>
        <dsp:cNvPr id="0" name=""/>
        <dsp:cNvSpPr/>
      </dsp:nvSpPr>
      <dsp:spPr>
        <a:xfrm>
          <a:off x="2903947" y="403853"/>
          <a:ext cx="2545032" cy="1018013"/>
        </a:xfrm>
        <a:prstGeom prst="rect">
          <a:avLst/>
        </a:prstGeom>
        <a:gradFill rotWithShape="0">
          <a:gsLst>
            <a:gs pos="0">
              <a:schemeClr val="accent4">
                <a:hueOff val="-246306"/>
                <a:satOff val="7355"/>
                <a:lumOff val="2843"/>
                <a:alphaOff val="0"/>
                <a:tint val="96000"/>
                <a:lumMod val="104000"/>
              </a:schemeClr>
            </a:gs>
            <a:gs pos="100000">
              <a:schemeClr val="accent4">
                <a:hueOff val="-246306"/>
                <a:satOff val="7355"/>
                <a:lumOff val="2843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-246306"/>
              <a:satOff val="7355"/>
              <a:lumOff val="284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ANI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903947" y="403853"/>
        <a:ext cx="2545032" cy="1018013"/>
      </dsp:txXfrm>
    </dsp:sp>
    <dsp:sp modelId="{FDF851B0-AA37-4109-8AF2-FA7483686595}">
      <dsp:nvSpPr>
        <dsp:cNvPr id="0" name=""/>
        <dsp:cNvSpPr/>
      </dsp:nvSpPr>
      <dsp:spPr>
        <a:xfrm>
          <a:off x="2903947" y="1421866"/>
          <a:ext cx="2545032" cy="2854800"/>
        </a:xfrm>
        <a:prstGeom prst="rect">
          <a:avLst/>
        </a:prstGeom>
        <a:solidFill>
          <a:schemeClr val="accent4">
            <a:tint val="40000"/>
            <a:alpha val="90000"/>
            <a:hueOff val="-216109"/>
            <a:satOff val="6875"/>
            <a:lumOff val="784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-216109"/>
              <a:satOff val="6875"/>
              <a:lumOff val="78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Bebeğin oksijensiz kalması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Kordon dolanması, kopması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 zedelenmesi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Frengi gibi </a:t>
          </a:r>
          <a:r>
            <a:rPr lang="tr-TR" sz="180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enfeksiyonel</a:t>
          </a: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rahatsızlıklar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903947" y="1421866"/>
        <a:ext cx="2545032" cy="2854800"/>
      </dsp:txXfrm>
    </dsp:sp>
    <dsp:sp modelId="{854A6E1F-06F5-4C10-91DA-C9CD06C72158}">
      <dsp:nvSpPr>
        <dsp:cNvPr id="0" name=""/>
        <dsp:cNvSpPr/>
      </dsp:nvSpPr>
      <dsp:spPr>
        <a:xfrm>
          <a:off x="5805284" y="403853"/>
          <a:ext cx="2545032" cy="1018013"/>
        </a:xfrm>
        <a:prstGeom prst="rect">
          <a:avLst/>
        </a:prstGeom>
        <a:gradFill rotWithShape="0">
          <a:gsLst>
            <a:gs pos="0">
              <a:schemeClr val="accent4">
                <a:hueOff val="-492612"/>
                <a:satOff val="14709"/>
                <a:lumOff val="5686"/>
                <a:alphaOff val="0"/>
                <a:tint val="96000"/>
                <a:lumMod val="104000"/>
              </a:schemeClr>
            </a:gs>
            <a:gs pos="100000">
              <a:schemeClr val="accent4">
                <a:hueOff val="-492612"/>
                <a:satOff val="14709"/>
                <a:lumOff val="5686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-492612"/>
              <a:satOff val="14709"/>
              <a:lumOff val="568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SONRASI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805284" y="403853"/>
        <a:ext cx="2545032" cy="1018013"/>
      </dsp:txXfrm>
    </dsp:sp>
    <dsp:sp modelId="{6A66CBE2-FFAC-480F-82FF-28956BAE2B2F}">
      <dsp:nvSpPr>
        <dsp:cNvPr id="0" name=""/>
        <dsp:cNvSpPr/>
      </dsp:nvSpPr>
      <dsp:spPr>
        <a:xfrm>
          <a:off x="5805284" y="1421866"/>
          <a:ext cx="2545032" cy="2854800"/>
        </a:xfrm>
        <a:prstGeom prst="rect">
          <a:avLst/>
        </a:prstGeom>
        <a:solidFill>
          <a:schemeClr val="accent4">
            <a:tint val="40000"/>
            <a:alpha val="90000"/>
            <a:hueOff val="-432218"/>
            <a:satOff val="13750"/>
            <a:lumOff val="1568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-432218"/>
              <a:satOff val="13750"/>
              <a:lumOff val="156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Menenjit gibi enfeksiyonlar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Travmatik beyin zedelenmesi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Kurşun zehirlenmesi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Yanlış ilaç kullanımı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maddelerden zehirlenme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805284" y="1421866"/>
        <a:ext cx="2545032" cy="28548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9F4B4-77FF-47BE-AF19-B1F2986238E1}">
      <dsp:nvSpPr>
        <dsp:cNvPr id="0" name=""/>
        <dsp:cNvSpPr/>
      </dsp:nvSpPr>
      <dsp:spPr>
        <a:xfrm>
          <a:off x="2635482" y="626"/>
          <a:ext cx="5645443" cy="2441472"/>
        </a:xfrm>
        <a:prstGeom prst="round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Çoklu yetersizliği olan öğrenciler için tüm sınıfa yapılan testlerin uygulanması gerçek akademik performansı yansıtmaz.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Testlerde uyarlama yaparak, alternatif değerlendirme modelleri geliştirerek bu öğrenciler değerlendirilmelidir.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Böylece tüm sınıfın akademik performansı ortaya konur.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754665" y="119809"/>
        <a:ext cx="5407077" cy="2203106"/>
      </dsp:txXfrm>
    </dsp:sp>
    <dsp:sp modelId="{7D75E74D-F9B9-4E18-9D46-B05B536A1584}">
      <dsp:nvSpPr>
        <dsp:cNvPr id="0" name=""/>
        <dsp:cNvSpPr/>
      </dsp:nvSpPr>
      <dsp:spPr>
        <a:xfrm>
          <a:off x="72002" y="626"/>
          <a:ext cx="2563480" cy="2441472"/>
        </a:xfrm>
        <a:prstGeom prst="flowChartMagneticTap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Bütün Öğrenciler İçin Akademik Performans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47415" y="358171"/>
        <a:ext cx="1812654" cy="1726382"/>
      </dsp:txXfrm>
    </dsp:sp>
    <dsp:sp modelId="{CC264722-0C69-4932-B99A-77526C1E851C}">
      <dsp:nvSpPr>
        <dsp:cNvPr id="0" name=""/>
        <dsp:cNvSpPr/>
      </dsp:nvSpPr>
      <dsp:spPr>
        <a:xfrm>
          <a:off x="2635482" y="2686245"/>
          <a:ext cx="5645443" cy="2441472"/>
        </a:xfrm>
        <a:prstGeom prst="roundRect">
          <a:avLst/>
        </a:prstGeom>
        <a:solidFill>
          <a:schemeClr val="accent4">
            <a:tint val="40000"/>
            <a:alpha val="90000"/>
            <a:hueOff val="-432218"/>
            <a:satOff val="13750"/>
            <a:lumOff val="1568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-432218"/>
              <a:satOff val="13750"/>
              <a:lumOff val="156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İlgili hizmetlerin bileşimi bir anlamda işbirliği demektir.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modelinde aile-öğretmen-uzman ilişkileri çok önemlidir.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Gerekli destek hizmetler sağlanmazsa çocuğun gelişimi gerçekleşemez.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çocukların toplumla bütünleşmesi için alınacak hizmetlerin de bileşimi gerekmektedir.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754665" y="2805428"/>
        <a:ext cx="5407077" cy="2203106"/>
      </dsp:txXfrm>
    </dsp:sp>
    <dsp:sp modelId="{2AFA0862-975E-4A89-AB2E-0EE11CE3C66E}">
      <dsp:nvSpPr>
        <dsp:cNvPr id="0" name=""/>
        <dsp:cNvSpPr/>
      </dsp:nvSpPr>
      <dsp:spPr>
        <a:xfrm>
          <a:off x="72002" y="2686245"/>
          <a:ext cx="2563480" cy="2441472"/>
        </a:xfrm>
        <a:prstGeom prst="flowChartMagneticTape">
          <a:avLst/>
        </a:prstGeom>
        <a:gradFill rotWithShape="0">
          <a:gsLst>
            <a:gs pos="0">
              <a:schemeClr val="accent4">
                <a:hueOff val="-492612"/>
                <a:satOff val="14709"/>
                <a:lumOff val="5686"/>
                <a:alphaOff val="0"/>
                <a:tint val="96000"/>
                <a:lumMod val="104000"/>
              </a:schemeClr>
            </a:gs>
            <a:gs pos="100000">
              <a:schemeClr val="accent4">
                <a:hueOff val="-492612"/>
                <a:satOff val="14709"/>
                <a:lumOff val="568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İlgili Hizmetlerin Birleşimi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47415" y="3043790"/>
        <a:ext cx="1812654" cy="17263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flowChartAlternateProcess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IQ puanları genellikle 25-40 arasında seyreder. Yeni kavramları öğrenmede uzun bir zamana gereksinim duyarlar. Soyut kavramları öğrenmede güçlük çekerler. Kavramları genişletmede zorlanırlar. Ölmek gibi kavramların ne olduğunu açıklayamayabilirler.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183206" y="179384"/>
        <a:ext cx="3316028" cy="3777238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flowChartAlternateProcess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öğrenciler becerileri küçük adımlara bölerek öğretmek, doğru tepkilerini hemen ödüllendirmek, öğrendiklerini farklı ortam ve durumlarda kullanabilmeleri için fırsatlar sağlamak gerekir.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133614" y="179384"/>
        <a:ext cx="3316028" cy="37772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flowChartOnlineStorag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becerilerdeki yetersizlikleri doğrudan çok engellilikle ilgili olmayabilir. Bu nedenle onların uyum ve yaşam becerilerine odaklanmakta fayda vardır.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3821" y="689334"/>
        <a:ext cx="3674798" cy="2757338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flowChartOnlineStorag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Bazı öğrenciler para sayma, marketten aradıkları nesneleri bulma, yol işaretlerini okuma gibi fonksiyonel akademik becerileri geliştirirler.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3954229" y="689334"/>
        <a:ext cx="3674798" cy="27573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flowChartMagneticTape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Bazı öğrenciler harfleri öğrenebilir. Öncelikle kendi ismindeki harfleri öğrenebilirler. Kelimeleri, resimleri tanıyabilirler. Çok basitleşmiş metinleri anlayabilirler.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41983" y="605703"/>
        <a:ext cx="2598474" cy="2924600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flowChartMagneticTape">
          <a:avLst/>
        </a:prstGeom>
        <a:gradFill rotWithShape="0">
          <a:gsLst>
            <a:gs pos="0">
              <a:schemeClr val="accent4">
                <a:shade val="80000"/>
                <a:hueOff val="183444"/>
                <a:satOff val="-11779"/>
                <a:lumOff val="29107"/>
                <a:alphaOff val="0"/>
                <a:tint val="96000"/>
                <a:lumMod val="104000"/>
              </a:schemeClr>
            </a:gs>
            <a:gs pos="100000">
              <a:schemeClr val="accent4">
                <a:shade val="80000"/>
                <a:hueOff val="183444"/>
                <a:satOff val="-11779"/>
                <a:lumOff val="2910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Ancak çoğu iletişimle ilgili becerileri kazanamayabilir. Yine de bu grupta genelleme yapmak mümkün değildir. Bireysel özelliklere uygun programlarla gelişim gösterebilirler.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492391" y="605703"/>
        <a:ext cx="2598474" cy="292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wedgeEllipseCallou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Konuşmayı iletişim için kullanmak bu grup için çok zor olabilir. Konuşmalarının anlaşılması çok güç olabilir. Alıcı dil becerilerini öğrenmede oldukça zorlanırlar.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41983" y="605703"/>
        <a:ext cx="2598474" cy="2924600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wedgeEllipseCallou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Ancak bazıları çok anlamlı ve açık bir şekilde heceyi söyleyebilirler. Bu heceleri aile bireyleri anlayıp, onlarla iletişime rahatlıkla geçebilirler.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492391" y="605703"/>
        <a:ext cx="2598474" cy="2924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hexagon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İletişimdeki sınırlılıklar, dil gelişiminde gecikme gibi nedenlerle sosyal becerileri kazanmada akranlarına göre geride kalırlar.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82139" y="650899"/>
        <a:ext cx="2518162" cy="2834207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hexagon">
          <a:avLst/>
        </a:prstGeom>
        <a:gradFill rotWithShape="0">
          <a:gsLst>
            <a:gs pos="0">
              <a:schemeClr val="accent6">
                <a:shade val="50000"/>
                <a:hueOff val="-198382"/>
                <a:satOff val="-2944"/>
                <a:lumOff val="40343"/>
                <a:alphaOff val="0"/>
                <a:tint val="96000"/>
                <a:lumMod val="104000"/>
              </a:schemeClr>
            </a:gs>
            <a:gs pos="100000">
              <a:schemeClr val="accent6">
                <a:shade val="50000"/>
                <a:hueOff val="-198382"/>
                <a:satOff val="-2944"/>
                <a:lumOff val="4034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Arkadaşlık kurma, başkalarıyla etkileşime geçmede güçlük çekerler. Bu durumda içe kapanma, travma, depresyon gibi duygusal bozukluklara yol açabilir.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532547" y="650899"/>
        <a:ext cx="2518162" cy="28342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decag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İletişimdeki sınırlılıklar, davranış problemlerine yol açabilir. Uygun olmayan davranışlar sergileme, ellerini, başını sallama gibi yineleyen davranışlar sergileme gibi durumlar doğabilir.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705647" y="394953"/>
        <a:ext cx="2271146" cy="3346100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decag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Davranışlar iyi gözlenirse uzmanlar bu davranışların nedenlerini bularak, çözüm önerileri üretebilirler.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56055" y="394953"/>
        <a:ext cx="2271146" cy="33461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C20A-7419-475C-B2F8-DE9F831E001C}">
      <dsp:nvSpPr>
        <dsp:cNvPr id="0" name=""/>
        <dsp:cNvSpPr/>
      </dsp:nvSpPr>
      <dsp:spPr>
        <a:xfrm rot="16200000">
          <a:off x="-226784" y="230604"/>
          <a:ext cx="4136008" cy="3674798"/>
        </a:xfrm>
        <a:prstGeom prst="heptag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İnsanlara ve eşyalara karşı yıkıcı davranışlar sergileyebilirler. Tekme atma, kitap yırtma, saç yolma, eşya kırma gibi.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731663" y="409591"/>
        <a:ext cx="2219114" cy="3316824"/>
      </dsp:txXfrm>
    </dsp:sp>
    <dsp:sp modelId="{29C4A366-0CB0-4C62-BF6A-B02AD03D15CA}">
      <dsp:nvSpPr>
        <dsp:cNvPr id="0" name=""/>
        <dsp:cNvSpPr/>
      </dsp:nvSpPr>
      <dsp:spPr>
        <a:xfrm rot="16200000">
          <a:off x="3723624" y="230604"/>
          <a:ext cx="4136008" cy="3674798"/>
        </a:xfrm>
        <a:prstGeom prst="heptagon">
          <a:avLst/>
        </a:prstGeom>
        <a:gradFill rotWithShape="0">
          <a:gsLst>
            <a:gs pos="0">
              <a:schemeClr val="accent4">
                <a:hueOff val="-492612"/>
                <a:satOff val="14709"/>
                <a:lumOff val="5686"/>
                <a:alphaOff val="0"/>
                <a:tint val="96000"/>
                <a:lumMod val="104000"/>
              </a:schemeClr>
            </a:gs>
            <a:gs pos="100000">
              <a:schemeClr val="accent4">
                <a:hueOff val="-492612"/>
                <a:satOff val="14709"/>
                <a:lumOff val="568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Konuşamadığından ve beklentilerini anlatamadığından bu tip tepkiler gösterebilirler. Öncelikle davranışın nedenini anlamak gerekir.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682071" y="409591"/>
        <a:ext cx="2219114" cy="33168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7B6A6-4F5A-483D-8B73-8B96C738E8DA}">
      <dsp:nvSpPr>
        <dsp:cNvPr id="0" name=""/>
        <dsp:cNvSpPr/>
      </dsp:nvSpPr>
      <dsp:spPr>
        <a:xfrm>
          <a:off x="-23630" y="0"/>
          <a:ext cx="4824536" cy="482453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535DB8-EDAE-4E48-A2E2-CDF105AAA150}">
      <dsp:nvSpPr>
        <dsp:cNvPr id="0" name=""/>
        <dsp:cNvSpPr/>
      </dsp:nvSpPr>
      <dsp:spPr>
        <a:xfrm>
          <a:off x="2388637" y="0"/>
          <a:ext cx="6228692" cy="48245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BİREY TEMELLİ YAKLAŞIM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388637" y="0"/>
        <a:ext cx="3114346" cy="2291654"/>
      </dsp:txXfrm>
    </dsp:sp>
    <dsp:sp modelId="{5E15A7C3-8F28-4A21-875E-3EF59C999026}">
      <dsp:nvSpPr>
        <dsp:cNvPr id="0" name=""/>
        <dsp:cNvSpPr/>
      </dsp:nvSpPr>
      <dsp:spPr>
        <a:xfrm>
          <a:off x="1242810" y="2291654"/>
          <a:ext cx="2291654" cy="22916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shade val="50000"/>
                <a:hueOff val="-271579"/>
                <a:satOff val="-13854"/>
                <a:lumOff val="43805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-271579"/>
                <a:satOff val="-13854"/>
                <a:lumOff val="4380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E5979B-6CAE-491A-9DEB-27F496EB3EF2}">
      <dsp:nvSpPr>
        <dsp:cNvPr id="0" name=""/>
        <dsp:cNvSpPr/>
      </dsp:nvSpPr>
      <dsp:spPr>
        <a:xfrm>
          <a:off x="2388637" y="2291654"/>
          <a:ext cx="6228692" cy="2291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shade val="50000"/>
              <a:hueOff val="-271579"/>
              <a:satOff val="-13854"/>
              <a:lumOff val="4380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FONKSİYONEL VE EKOLOJİK DEĞERLENDİRME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388637" y="2291654"/>
        <a:ext cx="3114346" cy="2291654"/>
      </dsp:txXfrm>
    </dsp:sp>
    <dsp:sp modelId="{C723CBDA-1160-438F-8281-9EF96D9FAD90}">
      <dsp:nvSpPr>
        <dsp:cNvPr id="0" name=""/>
        <dsp:cNvSpPr/>
      </dsp:nvSpPr>
      <dsp:spPr>
        <a:xfrm>
          <a:off x="5455723" y="0"/>
          <a:ext cx="3208866" cy="2291654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Bireyin güçlü ve zayıf yönleri göz önüne alınarak, öğrencinin özelliklerine odaklanılarak birey değerlendirilir.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455723" y="0"/>
        <a:ext cx="3208866" cy="2291654"/>
      </dsp:txXfrm>
    </dsp:sp>
    <dsp:sp modelId="{FE60175D-6A6F-4CDA-BB6B-82EB7AA46CDF}">
      <dsp:nvSpPr>
        <dsp:cNvPr id="0" name=""/>
        <dsp:cNvSpPr/>
      </dsp:nvSpPr>
      <dsp:spPr>
        <a:xfrm>
          <a:off x="5502983" y="2291654"/>
          <a:ext cx="3114346" cy="2291654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Çevrenin isteklerini analiz edilir, öğrencinin performans dosyası hazırlanır, beceri analizi yapılır, öğrencinin gelecekteki durumu göz önüne alınarak BEP hazırlamaya yardımcı olur.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502983" y="2291654"/>
        <a:ext cx="3114346" cy="2291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214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059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26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72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2932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006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098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345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85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406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6289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286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2064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9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7550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9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1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Eğitime Gereksinimi Olan Öğrenciler ve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>
            <a:normAutofit/>
          </a:bodyPr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</a:t>
            </a:r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YETERSİZLİĞİ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Duygusal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Davranışsal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Yıkıcı Davranışlar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DEĞERLENDİRİLMESİNDEKİ ROLLER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 İçin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2492896"/>
            <a:ext cx="5184576" cy="2800767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değerlendirme, öğrencilerin nasıl öğrendiğini, öğrenmelerini nelerin etkilediğini anlamamıza yardımcı olur.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Formal ve ölçüt bağımlı değerlendirmelere alternatif yollar önerilir.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DEĞERLENDİRİLMESİNDEKİ ROLLER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Standart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700809"/>
            <a:ext cx="5184576" cy="4680520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becerilerin ve akademik disiplin alanlarının ölçümlenmesinde kullanılan değerlendirmedir.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Formal değerlendirmedeki soruları çoklu yetersizliği olan öğrenci anlayamayabilir, sınav formatını uygulayamayabilir, okuma ve yazmada güçlük çekebilir.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nedenlerle test puanları çok düşük olur.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da çocukların daha üst düzeydeki öğrenme yaşantılarına sahip olmasını engeller.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DEĞERLENDİRİLMESİNDEKİ ROLLER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Değerlendirmenin Otantik Formları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323528" y="1772816"/>
          <a:ext cx="864096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700809"/>
            <a:ext cx="5184576" cy="4370427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eğitim özel eğitimin her dalında çok önemlidir.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yetersizliği olan çocuklar için kronolojik yaşına uygun çok kapsamlı bir destek gerekmektedir.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Devlet tarafından okul öncesi dönemde ücretsiz eğitim hakkına sahiptirler.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 yapılandırılmış sınıflarda eğitim görmeleri gerekmektedir.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İlköğretim ve Ortaöğretim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395536" y="2060848"/>
            <a:ext cx="5184576" cy="3908762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yetersizliği olan öğrencilerin çoğu genel eğitim sınıflarında eğitim alsalar bile, bu dönemde daha çok özel eğitim kurumlarında vakitlerini geçirirler.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Yaşlarına ve gelişim düzeylerine uygun bireysel programlarla hızlı olmasa da ilerleme kaydedebilirler.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Ortaöğretim düzeyindeki öğrenciler, düzeylerine göre iş ve meslek okullarına gidebilmektedirler.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5122" name="Picture 2" descr="C:\Users\Gizo\AppData\Local\Microsoft\Windows\Temporary Internet Files\Content.IE5\M6A23C2W\MC900188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060848"/>
            <a:ext cx="3128286" cy="34110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Yarı Zamanlı Katılım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2276872"/>
            <a:ext cx="8064896" cy="3416320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yetersizliği olan öğrenciler ders etkinliklerine tam olarak katılamadıkları veya kendi başlarına bir projeyi yapamadıkları için bu model oldukça etkilidir.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Öğrencinin gelişim düzeyine uygun bir program ve gerekli uyarlamalarla eğitim zamanının bir kısmını genel eğitim sınıflarında, diğer kısmını ise özel eğitim kurumları/sınıflarında geçirirler.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Yardımcı araçlarla birçok etkinliklere katılarak motive olabilirler.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Bütünleştirme/Kaynaştırma Uygulamaları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2276872"/>
            <a:ext cx="5184576" cy="3908762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yetersizliği olan öğrencilerin akranlarıyla birlikte eğitilmeleri hem engelli hem de engelli olmayan akranlar açısından faydalar sağlar.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Engelli olmayan olumlu akran tutumları, çoklu yetersizliği olan bireylerin sosyal ve iletişim becerilerini kazanmalarına yardımcı olur.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anlamda kaynaştırma, en iyi eğitim ortamı olabilir.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TANIM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7920880" cy="5112568"/>
          </a:xfrm>
        </p:spPr>
        <p:txBody>
          <a:bodyPr>
            <a:normAutofit/>
          </a:bodyPr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yetersizlik,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birden fazla yetersizlik durumunun bireyde birlikte görülmesidir.</a:t>
            </a: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Örneğin, çok engelli bireyler arasında en çok bilinen durum hem görme engelli ve hem işitme engelli olma durumudur.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Ağır ve çok engelliler, genellikle engelliler içerisindeki oranları önemli derecede düşük olan, zihinsel fonksiyonlarda bağlantılı çevrenin günlük isteklerine uyum sağlamada geriliği olanlar olarak tanımlanmaktadır.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0" indent="0"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Geçiş Programları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3923928" y="2132856"/>
            <a:ext cx="4968552" cy="3970318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Bazı öğrenciler okuldan ayrılarak bir işte çalışmak isterler.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Fotokopi çekme, mektup dağıtım, hizmetli görevli, kağıt toplama,  mutfakta çalışma vb.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Onları mesleğe yöneltmede geçiş programları kullanılır.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Bazıları ise işte çalışamazlar ancak yatılı bakım evlerinde kalarak sosyal etkinliklere katılabilirler.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NASIL EĞİTİM ALABİLİRLER?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Kontrollü İş ve Meslek Edinimi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3923928" y="2132856"/>
            <a:ext cx="4968552" cy="3016210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Bireyin en öncelikle hem akademik hem de bir meslek kazanımına yönelik eğitimi hedeflenmelidir.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İşyeri, otel, mağaza veya restoran gibi farklı işlerde çalışabilirler.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Bireysel özellikleri göz önüne alınarak, istihdam edilmelerine yardımcı olmak gerekir.</a:t>
            </a:r>
          </a:p>
        </p:txBody>
      </p:sp>
      <p:pic>
        <p:nvPicPr>
          <p:cNvPr id="8195" name="Picture 3" descr="C:\Users\Gizo\AppData\Local\Microsoft\Windows\Temporary Internet Files\Content.IE5\M6A23C2W\MC900383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88840"/>
            <a:ext cx="2872174" cy="30963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008112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EĞİTİMLERİNDE STRATEJİLER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268761"/>
            <a:ext cx="8136904" cy="5400599"/>
          </a:xfrm>
        </p:spPr>
        <p:txBody>
          <a:bodyPr>
            <a:normAutofit fontScale="92500" lnSpcReduction="20000"/>
          </a:bodyPr>
          <a:lstStyle/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Anlamlı bireyselleştirilmiş programlar kullanarak, öğrencinin ulaşabileceği en iyi performansa ulaşmayı hedeflenmelidir.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Programlı anlamlı hale getirin. Program formatında uyarlamalar yapın, öğrencilerin gelişim düzeylerini ve bireysel özelliklerini dikkate alınmalıdır.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Aktif aile katılımı ve ekibin de işbirliği içinde olması bir çok bilginin sunulmasında beyin fırtınasına olanak sağlar. Öğrenci için en etkili kararların alınmasına yardımcı olur.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eğitimi hem engelli çocuk hem de diğer akranları açısından faydalı olacaktır.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Ailelerin algılamalarına saygı duymak, fikirlerine değer vermek gerekir. Onların kendini suçlama, başka birini suçlama, depresyon gibi durumlarına yardımcı olarak, olumsuz algılarını yok etmeye çalışmak gerekir.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Kültürel faktörlerde eğitimde rol oynar. Aile kültürü, toplum kültürü öğrencinin gelişimini etkiler. Bunları dikkate alarak eğitim programları düzenlenmelidir.</a:t>
            </a: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008112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EĞİTİMİNDE YAKLAŞIMLAR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467544" y="1397000"/>
          <a:ext cx="8352928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YAYGINLIK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196753"/>
            <a:ext cx="7920880" cy="1008112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yetersizliği olan öğrencilerin sayıları diğer grupların sayılarına göre en azdır. Bu gruptaki çocukların okul çağı çocukların nüfusuna oranı %1’dir.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Grafik"/>
          <p:cNvGraphicFramePr/>
          <p:nvPr/>
        </p:nvGraphicFramePr>
        <p:xfrm>
          <a:off x="1115616" y="2276872"/>
          <a:ext cx="652804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YETERSİZLİĞİN NEDENLERİ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6 Diyagram"/>
          <p:cNvGraphicFramePr/>
          <p:nvPr/>
        </p:nvGraphicFramePr>
        <p:xfrm>
          <a:off x="539552" y="1484784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ETİKETLEME İLE OLUŞAN SINIRLILIKLAR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395536" y="1412776"/>
            <a:ext cx="5184576" cy="4248472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Etiketler çocuğun sahip olduğu durumu açıklamaz.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Etiketler çocuğun güçlü yönlerini açıklamaz.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Etiketler uzmanlara yol izlemede ışık tutar.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Bireyi toplumdan soyutlar, akran reddi, toplum reddine yol açabilir.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durumda bireyin başarısızlığına yol açar.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Bilişsel Özellikler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043608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Akademik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043608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İletişim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043608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ÇOKLU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Dil Gelişimi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2132856"/>
          <a:ext cx="7632848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5545</TotalTime>
  <Words>1189</Words>
  <Application>Microsoft Office PowerPoint</Application>
  <PresentationFormat>Ekran Gösterisi (4:3)</PresentationFormat>
  <Paragraphs>149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23</vt:i4>
      </vt:variant>
    </vt:vector>
  </HeadingPairs>
  <TitlesOfParts>
    <vt:vector size="34" baseType="lpstr">
      <vt:lpstr>Arial</vt:lpstr>
      <vt:lpstr>Calibri</vt:lpstr>
      <vt:lpstr>Cambria</vt:lpstr>
      <vt:lpstr>Century Gothic</vt:lpstr>
      <vt:lpstr>Courier New</vt:lpstr>
      <vt:lpstr>Times New Roman</vt:lpstr>
      <vt:lpstr>Wingdings</vt:lpstr>
      <vt:lpstr>Wingdings 3</vt:lpstr>
      <vt:lpstr>TS010286756</vt:lpstr>
      <vt:lpstr>White with Courier font for code slides</vt:lpstr>
      <vt:lpstr>Duman</vt:lpstr>
      <vt:lpstr>Özel Eğitime Gereksinimi Olan Öğrenciler ve  ÖZEL EĞİTİM</vt:lpstr>
      <vt:lpstr>TANIM </vt:lpstr>
      <vt:lpstr>YAYGINLIK </vt:lpstr>
      <vt:lpstr>ÇOKLU YETERSİZLİĞİN NEDENLERİ </vt:lpstr>
      <vt:lpstr>ETİKETLEME İLE OLUŞAN SINIRLILIKLAR </vt:lpstr>
      <vt:lpstr>ÇOKLU YETERSİZLİĞİ OLAN ÖĞRENCİLERİN ÖZELLİKLERİ Bilişsel Özellikler </vt:lpstr>
      <vt:lpstr>ÇOKLU YETERSİZLİĞİ OLAN ÖĞRENCİLERİN ÖZELLİKLERİ Akademik Özellikleri </vt:lpstr>
      <vt:lpstr>ÇOKLU YETERSİZLİĞİ OLAN ÖĞRENCİLERİN ÖZELLİKLERİ İletişim Becerileri </vt:lpstr>
      <vt:lpstr>ÇOKLU YETERSİZLİĞİ OLAN ÖĞRENCİLERİN ÖZELLİKLERİ Sözel Dil Gelişimi </vt:lpstr>
      <vt:lpstr>ÇOKLU YETERSİZLİĞİ OLAN ÖĞRENCİLERİN ÖZELLİKLERİ Sosyal Duygusal Özellikleri </vt:lpstr>
      <vt:lpstr>ÇOKLU YETERSİZLİĞİ OLAN ÖĞRENCİLERİN ÖZELLİKLERİ Davranışsal Özellikleri </vt:lpstr>
      <vt:lpstr>ÇOKLU YETERSİZLİĞİ OLAN ÖĞRENCİLERİN ÖZELLİKLERİ Yıkıcı Davranışlar </vt:lpstr>
      <vt:lpstr>ÇOKLU YETERSİZLİĞİ OLAN ÖĞRENCİLERİN DEĞERLENDİRİLMESİNDEKİ ROLLER Öğretim İçin Değerlendirme </vt:lpstr>
      <vt:lpstr>ÇOKLU YETERSİZLİĞİ OLAN ÖĞRENCİLERİN DEĞERLENDİRİLMESİNDEKİ ROLLER Standart Değerlendirme </vt:lpstr>
      <vt:lpstr>ÇOKLU YETERSİZLİĞİ OLAN ÖĞRENCİLERİN DEĞERLENDİRİLMESİNDEKİ ROLLER  Değerlendirmenin Otantik Formları </vt:lpstr>
      <vt:lpstr>ÇOKLU YETERSİZLİĞİ OLAN ÖĞRENCİLERİN NASIL EĞİTİM ALABİLİRLER? Erken Çocukluk </vt:lpstr>
      <vt:lpstr>ÇOKLU YETERSİZLİĞİ OLAN ÖĞRENCİLERİN NASIL EĞİTİM ALABİLİRLER? İlköğretim ve Ortaöğretim </vt:lpstr>
      <vt:lpstr>ÇOKLU YETERSİZLİĞİ OLAN ÖĞRENCİLERİN NASIL EĞİTİM ALABİLİRLER? Yarı Zamanlı Katılım </vt:lpstr>
      <vt:lpstr>ÇOKLU YETERSİZLİĞİ OLAN ÖĞRENCİLERİN NASIL EĞİTİM ALABİLİRLER? Bütünleştirme/Kaynaştırma Uygulamaları </vt:lpstr>
      <vt:lpstr>ÇOKLU YETERSİZLİĞİ OLAN ÖĞRENCİLERİN NASIL EĞİTİM ALABİLİRLER? Geçiş Programları </vt:lpstr>
      <vt:lpstr>ÇOKLU YETERSİZLİĞİ OLAN ÖĞRENCİLERİN NASIL EĞİTİM ALABİLİRLER? Kontrollü İş ve Meslek Edinimi </vt:lpstr>
      <vt:lpstr>ÇOKLU YETERSİZLİĞİ OLAN ÖĞRENCİLERİN EĞİTİMLERİNDE STRATEJİLER </vt:lpstr>
      <vt:lpstr>ÇOKLU YETERSİZLİĞİ OLAN ÖĞRENCİLERİN EĞİTİMİNDE YAKLAŞIMLAR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XYZ</cp:lastModifiedBy>
  <cp:revision>1042</cp:revision>
  <dcterms:created xsi:type="dcterms:W3CDTF">2012-02-28T10:03:47Z</dcterms:created>
  <dcterms:modified xsi:type="dcterms:W3CDTF">2019-11-22T08:21:23Z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