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2F9B9E-3F9F-4E50-94F4-03FFEB5EE4D7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CC303-BB38-41AB-91DF-30F5B9652F4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Mülkiyet-8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125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132857"/>
            <a:ext cx="8712967" cy="446449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4. Kat İrtifakı İle Bağdaşmayan İrtifakların Kurulamaması</a:t>
            </a:r>
          </a:p>
          <a:p>
            <a:pPr marL="0" indent="0" algn="just">
              <a:buNone/>
            </a:pPr>
            <a:r>
              <a:rPr lang="tr-TR" dirty="0"/>
              <a:t>Kat irtifakına konu olan arsa üzerinde bu hakla bağdaşması mümkün olmayan </a:t>
            </a:r>
            <a:r>
              <a:rPr lang="tr-TR" dirty="0" smtClean="0"/>
              <a:t>irtifaklar kurulamaz. (KMK m. 5/4)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  <a:r>
              <a:rPr lang="tr-TR" b="1" dirty="0" smtClean="0"/>
              <a:t>D. Kat İrtifakının Sona Ermesi</a:t>
            </a:r>
          </a:p>
          <a:p>
            <a:pPr marL="0" indent="0" algn="just">
              <a:buNone/>
            </a:pPr>
            <a:r>
              <a:rPr lang="tr-TR" dirty="0" smtClean="0"/>
              <a:t>KMK m. </a:t>
            </a:r>
            <a:r>
              <a:rPr lang="tr-TR" dirty="0"/>
              <a:t>49’a göre, </a:t>
            </a:r>
            <a:r>
              <a:rPr lang="tr-TR" i="1" dirty="0"/>
              <a:t>‘Kat irtifakına konu olan arsanın maliki veya ortak malikleri, tapu </a:t>
            </a:r>
            <a:r>
              <a:rPr lang="tr-TR" i="1" dirty="0" smtClean="0"/>
              <a:t>memuruna verecekleri </a:t>
            </a:r>
            <a:r>
              <a:rPr lang="tr-TR" i="1" dirty="0"/>
              <a:t>yazılı bir beyanla kat irtifakına ait sicil kaydını sildirerek bu irtifaka her zaman </a:t>
            </a:r>
            <a:r>
              <a:rPr lang="tr-TR" i="1" dirty="0" smtClean="0"/>
              <a:t>son verebilirler</a:t>
            </a:r>
            <a:r>
              <a:rPr lang="tr-TR" i="1" dirty="0"/>
              <a:t>.</a:t>
            </a:r>
          </a:p>
          <a:p>
            <a:pPr marL="0" indent="0" algn="just">
              <a:buNone/>
            </a:pPr>
            <a:r>
              <a:rPr lang="tr-TR" i="1" dirty="0"/>
              <a:t>Kat irtifakı, buna konu olan arsanın </a:t>
            </a:r>
            <a:r>
              <a:rPr lang="tr-TR" i="1" dirty="0" err="1"/>
              <a:t>tamamiyle</a:t>
            </a:r>
            <a:r>
              <a:rPr lang="tr-TR" i="1" dirty="0"/>
              <a:t> yok olması veya üzerinde yapı </a:t>
            </a:r>
            <a:r>
              <a:rPr lang="tr-TR" i="1" dirty="0" err="1"/>
              <a:t>yapılamıyacak</a:t>
            </a:r>
            <a:r>
              <a:rPr lang="tr-TR" i="1" dirty="0"/>
              <a:t> hale gelmesi veya kamulaştırılması ile kendiliğinden sona erer.</a:t>
            </a:r>
          </a:p>
          <a:p>
            <a:pPr marL="0" indent="0" algn="just">
              <a:buNone/>
            </a:pPr>
            <a:r>
              <a:rPr lang="tr-TR" i="1" dirty="0" smtClean="0"/>
              <a:t>Kat </a:t>
            </a:r>
            <a:r>
              <a:rPr lang="tr-TR" i="1" dirty="0"/>
              <a:t>irtifakına konu olan arsa üzerinde, bu irtifakın kurulması sırasında verilen plana </a:t>
            </a:r>
            <a:r>
              <a:rPr lang="tr-TR" i="1" dirty="0" smtClean="0"/>
              <a:t>göre beş </a:t>
            </a:r>
            <a:r>
              <a:rPr lang="tr-TR" i="1" dirty="0"/>
              <a:t>yıl içinde yapı yapılmazsa maliklerden birinin istemi üzerine, sulh hakimi, gerektiğinde ilgilileri de dinleyerek, duruma göre kat irtifakının sona ermesine veya belli bir süre için </a:t>
            </a:r>
            <a:r>
              <a:rPr lang="tr-TR" i="1" dirty="0" smtClean="0"/>
              <a:t>uzatılmasına karar </a:t>
            </a:r>
            <a:r>
              <a:rPr lang="tr-TR" i="1" dirty="0"/>
              <a:t>verir. Süre istem üzerine yeniden uzatılabilir.</a:t>
            </a:r>
          </a:p>
          <a:p>
            <a:pPr marL="0" indent="0" algn="just">
              <a:buNone/>
            </a:pPr>
            <a:r>
              <a:rPr lang="tr-TR" i="1" dirty="0"/>
              <a:t>Yukarıdaki fıkra uyarınca kat irtifakı kaldırıldığında tapu kütüğündeki kayıt silinir’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302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568951" cy="413298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23.03.1965 tarihinde 634 sayılı Kat Mülkiyeti Kanunu kabul edilmiştir.</a:t>
            </a:r>
          </a:p>
          <a:p>
            <a:pPr algn="just"/>
            <a:r>
              <a:rPr lang="tr-TR" dirty="0"/>
              <a:t>Kat mülkiyeti, arsa payı ve </a:t>
            </a:r>
            <a:r>
              <a:rPr lang="tr-TR" dirty="0" smtClean="0"/>
              <a:t>ana gayrimenkuldeki </a:t>
            </a:r>
            <a:r>
              <a:rPr lang="tr-TR" dirty="0"/>
              <a:t>ortak yerlerle bağlantılı </a:t>
            </a:r>
            <a:r>
              <a:rPr lang="tr-TR" dirty="0" smtClean="0"/>
              <a:t>özel bir </a:t>
            </a:r>
            <a:r>
              <a:rPr lang="tr-TR" dirty="0"/>
              <a:t>mülkiyettir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b="1" dirty="0" smtClean="0"/>
              <a:t>I. Kat Mülkiyeti Kavramı </a:t>
            </a:r>
          </a:p>
          <a:p>
            <a:pPr marL="0" indent="0" algn="just">
              <a:buNone/>
            </a:pPr>
            <a:r>
              <a:rPr lang="tr-TR" dirty="0" smtClean="0"/>
              <a:t>KMK m. </a:t>
            </a:r>
            <a:r>
              <a:rPr lang="tr-TR" dirty="0"/>
              <a:t>1’e göre, </a:t>
            </a:r>
            <a:r>
              <a:rPr lang="tr-TR" i="1" dirty="0"/>
              <a:t>‘Tamamlanmış bir yapının kat, daire, iş bürosu, dükkan, mağaza, mahzen, depo gibi bölümlerinden ayrı ayrı ve başlı başına kullanılmaya elverişli olanları üzerinde, o gayrimenkulün maliki veya ortak malikleri tarafından, bu Kanun hükümlerine göre, bağımsız </a:t>
            </a:r>
            <a:r>
              <a:rPr lang="tr-TR" i="1" dirty="0" smtClean="0"/>
              <a:t>mülkiyet hakları </a:t>
            </a:r>
            <a:r>
              <a:rPr lang="tr-TR" i="1" dirty="0"/>
              <a:t>kurulabilir.</a:t>
            </a:r>
          </a:p>
          <a:p>
            <a:pPr marL="0" indent="0" algn="just">
              <a:buNone/>
            </a:pPr>
            <a:r>
              <a:rPr lang="tr-TR" i="1" dirty="0"/>
              <a:t>Yapılmakta veya ileride yapılacak olan bir yapının, birinci fıkrada yazılı nitelikteki bölümleri üzerinde, yapı tamamlandıktan sonra geçilecek kat mülkiyetine esas olmak üzere, </a:t>
            </a:r>
            <a:r>
              <a:rPr lang="tr-TR" i="1" dirty="0" smtClean="0"/>
              <a:t>arsa maliki </a:t>
            </a:r>
            <a:r>
              <a:rPr lang="tr-TR" i="1" dirty="0"/>
              <a:t>veya arsanın ortak malikleri tarafından, bu Kanun hükümlerine göre irtifak hakları kurulabilir</a:t>
            </a:r>
            <a:r>
              <a:rPr lang="tr-TR" i="1" dirty="0" smtClean="0"/>
              <a:t>.’</a:t>
            </a:r>
            <a:endParaRPr lang="tr-TR" i="1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Kat Mülkiyeti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164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276997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II. Kat Mülkiyetinin Kurulması</a:t>
            </a:r>
          </a:p>
          <a:p>
            <a:pPr marL="0" indent="0" algn="just">
              <a:buNone/>
            </a:pPr>
            <a:r>
              <a:rPr lang="tr-TR" dirty="0" smtClean="0"/>
              <a:t>Kat mülkiyeti, taşınmazın paydaşları veya tek malikinin iradesiyle, paylaşma davası sonunda verilen mahkeme kararıyla ya da kat irtifakına dayanılarak kurulabilmektedir.</a:t>
            </a:r>
          </a:p>
          <a:p>
            <a:pPr marL="0" indent="0" algn="just">
              <a:buNone/>
            </a:pPr>
            <a:r>
              <a:rPr lang="tr-TR" dirty="0" smtClean="0"/>
              <a:t>Kat mülkiyeti ancak tamamlanmış ve tümü kagir olan yapılarda kurulabilir.</a:t>
            </a:r>
          </a:p>
          <a:p>
            <a:pPr marL="0" indent="0" algn="just">
              <a:buNone/>
            </a:pPr>
            <a:r>
              <a:rPr lang="tr-TR" dirty="0" smtClean="0"/>
              <a:t>Bir binanın yalnız bir yada birkaç bölümü üzerinde kat mülkiyeti kurulamaz.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017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/>
          <a:lstStyle/>
          <a:p>
            <a:pPr marL="457200" indent="-457200" algn="just">
              <a:buAutoNum type="alphaUcPeriod"/>
            </a:pPr>
            <a:r>
              <a:rPr lang="tr-TR" b="1" dirty="0" smtClean="0"/>
              <a:t>Kat Mülkiyetinin İradi Olarak Kurulması</a:t>
            </a:r>
          </a:p>
          <a:p>
            <a:pPr marL="0" indent="0" algn="just">
              <a:buNone/>
            </a:pPr>
            <a:r>
              <a:rPr lang="tr-TR" dirty="0"/>
              <a:t>Kat mülkiyeti </a:t>
            </a:r>
            <a:r>
              <a:rPr lang="tr-TR" dirty="0" smtClean="0"/>
              <a:t>iradi olarak resmi </a:t>
            </a:r>
            <a:r>
              <a:rPr lang="tr-TR" dirty="0"/>
              <a:t>senetle ve tapu siciline tescil ile doğar</a:t>
            </a:r>
            <a:r>
              <a:rPr lang="tr-TR" dirty="0" smtClean="0"/>
              <a:t>. Resmi senet aynı zamanda tescil istemi sayılır.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Resmi Senet</a:t>
            </a:r>
          </a:p>
          <a:p>
            <a:pPr marL="0" indent="0" algn="just">
              <a:buNone/>
            </a:pPr>
            <a:r>
              <a:rPr lang="tr-TR" dirty="0" smtClean="0"/>
              <a:t>İstemde bulunabilmek için malik ya da paydaş olmak gerekir. Malik veya paydaşın istemi üzerine tapu müdürlüğünün yetkili memuru tarafından kat mülkiyetinin kurulması için resmi senet düzenlenir.</a:t>
            </a:r>
          </a:p>
        </p:txBody>
      </p:sp>
    </p:spTree>
    <p:extLst>
      <p:ext uri="{BB962C8B-B14F-4D97-AF65-F5344CB8AC3E}">
        <p14:creationId xmlns:p14="http://schemas.microsoft.com/office/powerpoint/2010/main" val="241824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352927" cy="413298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2. Kat Mülkiyetinin Tescili</a:t>
            </a:r>
          </a:p>
          <a:p>
            <a:pPr marL="0" indent="0" algn="just">
              <a:buNone/>
            </a:pPr>
            <a:r>
              <a:rPr lang="tr-TR" dirty="0" smtClean="0"/>
              <a:t>Kat mülkiyeti Tapu Sicili Tüzüğüne göre tutulacak kat mülkiyeti kütüğüne tescil olur. Kat Mülkiyeti Kanununda </a:t>
            </a:r>
            <a:r>
              <a:rPr lang="tr-TR" dirty="0"/>
              <a:t>aksine hüküm olmadıkça, tescille ilgili genel hükümler, kat </a:t>
            </a:r>
            <a:r>
              <a:rPr lang="tr-TR" dirty="0" smtClean="0"/>
              <a:t>mülkiyeti kütüğüne </a:t>
            </a:r>
            <a:r>
              <a:rPr lang="tr-TR" dirty="0"/>
              <a:t>yapılacak tescillerde de uygulanır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b="1" dirty="0" smtClean="0"/>
              <a:t>B. Kat Mülkiyetinin Mahkeme Kararıyla Kurulması</a:t>
            </a:r>
            <a:endParaRPr lang="tr-TR" b="1" dirty="0"/>
          </a:p>
          <a:p>
            <a:pPr marL="0" indent="0" algn="just">
              <a:buNone/>
            </a:pPr>
            <a:r>
              <a:rPr lang="tr-TR" dirty="0"/>
              <a:t>Kat mülkiyetine konu olmaya elverişli bir gayrimenkul üzerindeki ortaklığın </a:t>
            </a:r>
            <a:r>
              <a:rPr lang="tr-TR" dirty="0" smtClean="0"/>
              <a:t>giderilmesi davalarında</a:t>
            </a:r>
            <a:r>
              <a:rPr lang="tr-TR" dirty="0"/>
              <a:t>, mirasçılardan veya ortak maliklerden biri, paylaşmanın, kat mülkiyeti kurulması </a:t>
            </a:r>
            <a:r>
              <a:rPr lang="tr-TR" dirty="0" smtClean="0"/>
              <a:t>ve bağımsız </a:t>
            </a:r>
            <a:r>
              <a:rPr lang="tr-TR" dirty="0"/>
              <a:t>bölümlerin tahsisi suretiyle yapılmasını isterse, hakim, o gayrimenkulün </a:t>
            </a:r>
            <a:r>
              <a:rPr lang="tr-TR" dirty="0" smtClean="0"/>
              <a:t>mülkiyetinin, 12 </a:t>
            </a:r>
            <a:r>
              <a:rPr lang="tr-TR" dirty="0" err="1"/>
              <a:t>nci</a:t>
            </a:r>
            <a:r>
              <a:rPr lang="tr-TR" dirty="0"/>
              <a:t> maddede yazılı belgelere dayanılarak kat mülkiyetine çevrilmesine ve paylar </a:t>
            </a:r>
            <a:r>
              <a:rPr lang="tr-TR" dirty="0" smtClean="0"/>
              <a:t> denkleştirilmek </a:t>
            </a:r>
            <a:r>
              <a:rPr lang="tr-TR" dirty="0"/>
              <a:t>suretiyle bağımsız bölümlerin ortaklara ayrı ayrı tahsisine karar verebilir</a:t>
            </a:r>
            <a:r>
              <a:rPr lang="tr-TR" dirty="0" smtClean="0"/>
              <a:t>.(KMK m. 10/7)</a:t>
            </a:r>
          </a:p>
          <a:p>
            <a:pPr marL="0" indent="0" algn="just">
              <a:buNone/>
            </a:pPr>
            <a:r>
              <a:rPr lang="tr-TR" dirty="0" smtClean="0"/>
              <a:t>Mahkemenin kat özgüleme suretiyle kat mülkiyetinin kurulmasına karar verebilmesi için her bir mirasçıya veya paydaşa birer bağımsız bölüm düşmüş olmalıdır.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63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76872"/>
            <a:ext cx="8193233" cy="4032448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C. Kat Mülkiyetinin Kat İrtifakına Dayanılarak Kurulması</a:t>
            </a:r>
          </a:p>
          <a:p>
            <a:pPr algn="just"/>
            <a:r>
              <a:rPr lang="tr-TR" dirty="0" smtClean="0"/>
              <a:t>Kat irtifakı, yapının tamamı için düzenlenecek yapı kullanma izin belgesine dayalı olarak, </a:t>
            </a:r>
            <a:r>
              <a:rPr lang="tr-TR" dirty="0" err="1" smtClean="0"/>
              <a:t>KMK’da</a:t>
            </a:r>
            <a:r>
              <a:rPr lang="tr-TR" dirty="0" smtClean="0"/>
              <a:t> gösterilen şartlar uyarınca kat mülkiyetine </a:t>
            </a:r>
            <a:r>
              <a:rPr lang="tr-TR" dirty="0" err="1" smtClean="0"/>
              <a:t>re’sen</a:t>
            </a:r>
            <a:r>
              <a:rPr lang="tr-TR" dirty="0" smtClean="0"/>
              <a:t> çevrilebilecektir.</a:t>
            </a:r>
          </a:p>
          <a:p>
            <a:pPr algn="just"/>
            <a:r>
              <a:rPr lang="tr-TR" dirty="0" smtClean="0"/>
              <a:t>Bu işlem arsa malikinin veya kat irtifakına sahip paydaşlardan birinin istemiyle de gerçekleştirilebilir.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9717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1988840"/>
            <a:ext cx="8496944" cy="4536504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b="1" dirty="0" smtClean="0"/>
              <a:t>III. Kat İrtifakı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Kat İrtifakı Kavramı ve Kat İrtifakının Niteliği</a:t>
            </a:r>
          </a:p>
          <a:p>
            <a:pPr algn="just"/>
            <a:r>
              <a:rPr lang="tr-TR" dirty="0" smtClean="0"/>
              <a:t>Paylı mülkiyet paylarına inşaat yapma ve kat mülkiyeti kurma borcu bağlanması, Kat Mülkiyeti Kanununda kat irtifakı olarak adlandırılmıştır.</a:t>
            </a:r>
          </a:p>
          <a:p>
            <a:pPr algn="just"/>
            <a:r>
              <a:rPr lang="tr-TR" dirty="0" smtClean="0"/>
              <a:t>Kat irtifakı niteliği itibariyle eşyaya bağlı bir borç teşkil eder.</a:t>
            </a:r>
          </a:p>
          <a:p>
            <a:pPr marL="0" indent="0" algn="just">
              <a:buNone/>
            </a:pPr>
            <a:r>
              <a:rPr lang="tr-TR" b="1" dirty="0" smtClean="0"/>
              <a:t>B. Kat İrtifakının Kurulması</a:t>
            </a:r>
          </a:p>
          <a:p>
            <a:pPr algn="just"/>
            <a:r>
              <a:rPr lang="tr-TR" dirty="0" smtClean="0"/>
              <a:t>Kat </a:t>
            </a:r>
            <a:r>
              <a:rPr lang="tr-TR" dirty="0"/>
              <a:t>irtifakı resmi senetle ve tapu siciline tescil ile doğar.</a:t>
            </a:r>
          </a:p>
        </p:txBody>
      </p:sp>
    </p:spTree>
    <p:extLst>
      <p:ext uri="{BB962C8B-B14F-4D97-AF65-F5344CB8AC3E}">
        <p14:creationId xmlns:p14="http://schemas.microsoft.com/office/powerpoint/2010/main" val="306679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496943" cy="43490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smtClean="0"/>
              <a:t>C. Kat İrtifakının Hükümleri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Kat İrtifakı Sahiplerinin Hakları ve Borçları</a:t>
            </a:r>
          </a:p>
          <a:p>
            <a:pPr marL="0" indent="0" algn="just">
              <a:buNone/>
            </a:pPr>
            <a:r>
              <a:rPr lang="tr-TR" dirty="0"/>
              <a:t>Kat irtifakı sahipleri, ortak arsa üzerinde yapılacak yapının, sözleşmede yazılı süre içinde başlaması ve tamamlanması için kendilerine düşen borçların yerine </a:t>
            </a:r>
            <a:r>
              <a:rPr lang="tr-TR" dirty="0" smtClean="0"/>
              <a:t>getirilmesini, karşılıklı </a:t>
            </a:r>
            <a:r>
              <a:rPr lang="tr-TR" dirty="0"/>
              <a:t>olarak isteme ve dava etme hakkına </a:t>
            </a:r>
            <a:r>
              <a:rPr lang="tr-TR" dirty="0" smtClean="0"/>
              <a:t>sahiptirler.(KMK m. 17/1) </a:t>
            </a:r>
          </a:p>
          <a:p>
            <a:pPr algn="just"/>
            <a:r>
              <a:rPr lang="tr-TR" dirty="0" smtClean="0"/>
              <a:t>Binanın yapımı</a:t>
            </a:r>
          </a:p>
          <a:p>
            <a:pPr algn="just"/>
            <a:r>
              <a:rPr lang="tr-TR" dirty="0" smtClean="0"/>
              <a:t>Kat mülkiyetine geçme hakkı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64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27699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2. Yönetici Tayini</a:t>
            </a:r>
          </a:p>
          <a:p>
            <a:pPr marL="0" indent="0" algn="just">
              <a:buNone/>
            </a:pPr>
            <a:r>
              <a:rPr lang="tr-TR" dirty="0"/>
              <a:t>Kat irtifakı sahipleri yapının tamamlanması için kendi</a:t>
            </a:r>
          </a:p>
          <a:p>
            <a:pPr marL="0" indent="0" algn="just">
              <a:buNone/>
            </a:pPr>
            <a:r>
              <a:rPr lang="tr-TR" dirty="0"/>
              <a:t>aralarından veya dışarıdan bir veya birkaç kişiyi yönetici olarak tayin edebilirler. Kat </a:t>
            </a:r>
            <a:r>
              <a:rPr lang="tr-TR" dirty="0" smtClean="0"/>
              <a:t>mülkiyeti yöneticisinin </a:t>
            </a:r>
            <a:r>
              <a:rPr lang="tr-TR" dirty="0"/>
              <a:t>görev, yetki ve sorumluluklarına dair hükümler, bu yönetici hakkında da uygulanır</a:t>
            </a:r>
            <a:r>
              <a:rPr lang="tr-TR" dirty="0" smtClean="0"/>
              <a:t>. (KMK m. 17/2)</a:t>
            </a:r>
          </a:p>
          <a:p>
            <a:pPr marL="0" indent="0" algn="just">
              <a:buNone/>
            </a:pPr>
            <a:r>
              <a:rPr lang="tr-TR" b="1" dirty="0" smtClean="0"/>
              <a:t>3. Paylaşma İstenememesi ve Paydaşların Önalım Hakkının Bulunmaması</a:t>
            </a:r>
          </a:p>
          <a:p>
            <a:pPr marL="0" indent="0" algn="just">
              <a:buNone/>
            </a:pPr>
            <a:r>
              <a:rPr lang="tr-TR" b="1" dirty="0"/>
              <a:t> </a:t>
            </a:r>
            <a:r>
              <a:rPr lang="tr-TR" dirty="0" smtClean="0"/>
              <a:t>Kat </a:t>
            </a:r>
            <a:r>
              <a:rPr lang="tr-TR" dirty="0"/>
              <a:t>irtifakına tabi olan gayrimenkulde ortaklığın giderilmesi </a:t>
            </a:r>
            <a:r>
              <a:rPr lang="tr-TR" dirty="0" smtClean="0"/>
              <a:t>istenemez. (KMK m. 7/1)</a:t>
            </a:r>
          </a:p>
          <a:p>
            <a:pPr marL="0" indent="0" algn="just">
              <a:buNone/>
            </a:pPr>
            <a:r>
              <a:rPr lang="tr-TR" dirty="0"/>
              <a:t>kat irtifakı bağlanmış arsa payının </a:t>
            </a:r>
            <a:r>
              <a:rPr lang="tr-TR" dirty="0" smtClean="0"/>
              <a:t>satılması halinde </a:t>
            </a:r>
            <a:r>
              <a:rPr lang="tr-TR" dirty="0"/>
              <a:t>diğer kat maliklerinin veya irtifak hakkı sahiplerinin öncelikle satın alma hakkı </a:t>
            </a:r>
            <a:r>
              <a:rPr lang="tr-TR" dirty="0" smtClean="0"/>
              <a:t>yoktur. (KMK m. 8/1)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3707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75</TotalTime>
  <Words>780</Words>
  <Application>Microsoft Office PowerPoint</Application>
  <PresentationFormat>Ekran Gösterisi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Cilt</vt:lpstr>
      <vt:lpstr>Mülkiyet-8</vt:lpstr>
      <vt:lpstr>7. Kat Mülkiyeti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Mülkiyet-8</dc:title>
  <dc:creator>Acer</dc:creator>
  <cp:lastModifiedBy>Acer</cp:lastModifiedBy>
  <cp:revision>9</cp:revision>
  <dcterms:created xsi:type="dcterms:W3CDTF">2019-11-23T05:15:55Z</dcterms:created>
  <dcterms:modified xsi:type="dcterms:W3CDTF">2019-11-23T06:31:30Z</dcterms:modified>
</cp:coreProperties>
</file>