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6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7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30" autoAdjust="0"/>
    <p:restoredTop sz="94624"/>
  </p:normalViewPr>
  <p:slideViewPr>
    <p:cSldViewPr>
      <p:cViewPr varScale="1">
        <p:scale>
          <a:sx n="106" d="100"/>
          <a:sy n="106" d="100"/>
        </p:scale>
        <p:origin x="18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CF4E-8E1B-4735-AF87-75E1EDE6DF15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FF69-527B-4D2E-8DCC-5C8DB1ADE2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01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790" y="994410"/>
            <a:ext cx="2401784" cy="130695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655" y="857251"/>
            <a:ext cx="1526345" cy="1445456"/>
          </a:xfrm>
          <a:prstGeom prst="rect">
            <a:avLst/>
          </a:prstGeom>
        </p:spPr>
      </p:pic>
      <p:sp>
        <p:nvSpPr>
          <p:cNvPr id="6" name="Akış Çizelgesi: Delikli Teyp 5"/>
          <p:cNvSpPr/>
          <p:nvPr/>
        </p:nvSpPr>
        <p:spPr>
          <a:xfrm>
            <a:off x="1740877" y="1297613"/>
            <a:ext cx="5465300" cy="1382315"/>
          </a:xfrm>
          <a:prstGeom prst="flowChartPunchedTap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b="1" dirty="0">
                <a:solidFill>
                  <a:schemeClr val="tx1"/>
                </a:solidFill>
                <a:latin typeface="Arial Rounded MT Bold" pitchFamily="34" charset="0"/>
              </a:rPr>
              <a:t>ZİHİNSEL ENGELLİ ÇOCUKLAR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2103651" y="2990893"/>
            <a:ext cx="4858702" cy="11772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600" b="1" dirty="0"/>
              <a:t>Sağlık Bilimleri Fakültesi </a:t>
            </a:r>
          </a:p>
          <a:p>
            <a:pPr algn="ctr"/>
            <a:r>
              <a:rPr lang="tr-TR" sz="3600" b="1" dirty="0"/>
              <a:t>Çocuk Gelişimi Bölümü</a:t>
            </a:r>
          </a:p>
        </p:txBody>
      </p:sp>
    </p:spTree>
    <p:extLst>
      <p:ext uri="{BB962C8B-B14F-4D97-AF65-F5344CB8AC3E}">
        <p14:creationId xmlns:p14="http://schemas.microsoft.com/office/powerpoint/2010/main" val="77945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908720"/>
            <a:ext cx="7344816" cy="352839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Motor gelişim özelliklerinde akranlarına göre belirgin derecelerde gerilik gözlenmektedir.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Kaba ve ince motor becerilerinde güçlükler yaşayabilirler.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Dil ve konuşma gelişimlerinde gecikme veya bir basamağa takılma yaşanabilir. Gecikmiş konuşma,kekemelik,artikülasyon bozuklukları gibi birçok dil ve konuşma bozuklukları gösterebilirler.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052736"/>
            <a:ext cx="8291264" cy="487375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Dil alanında yaşadığı sorunlar kendilerini ifade etmelerini olumsuz etkilemekte,hırçınlık ve inatçılık  davranışları sergilemelerine neden olmaktadır.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Zihinsel alandaki yetersizlik ve yaşamış oldukları başarısız yaşantılar bu çocukların benlik saygılarının düşük olmasına neden olmaktadır.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D7B7D9-CFA5-0B46-80CF-41ACD194D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2C762CB0-387E-0540-BC6E-0DC73BFC1D71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3138131"/>
          <a:ext cx="7886700" cy="149352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854030760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Farklı gelişen çocuklar. (Edt. Adnan Kulaksızoğlu). Epsilon Yayıncılık,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151314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Özsoy, Yahya. Özyürek, M. ve Eripek, S. 2001.Özel Eğitime Giriş. Karatepe Yayınları,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0687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Özel eğitime giriş. (Edt. Ayşegül Ataman). Gündüz Eğitim ve Yayıncılık,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59212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Ceylan, R. ve N. Aral, “Entegre Eğitim”. Erken Çocukluk Gelişimi ve Eğitim, ed.Y.Fazlıoğlu, 437-462, Kriter Yayınları, İstanbul, 2009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68416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Eripek.2010. Zihinsel Yetersizliği Olan Çocuklar.Maya Akademi Yayıncılık, Ankara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83198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 dirty="0">
                          <a:effectLst/>
                        </a:rPr>
                        <a:t>Yörükoğlu, A. 1997. Çocuk ruh sağlığı. Özgür Yayınları,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600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799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Oval"/>
          <p:cNvSpPr/>
          <p:nvPr/>
        </p:nvSpPr>
        <p:spPr>
          <a:xfrm>
            <a:off x="1763688" y="1124744"/>
            <a:ext cx="5904656" cy="374441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ZİHİNSEL ENGELLİ ÇOCUKLARIN ÖZELİLİKLERİ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24744"/>
            <a:ext cx="8208912" cy="23042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Gelişimsel açıdan bakıldığında,zihin yetersizliği olan çocuklar da diğerleri gibi gelişim alanlarına göre belli gelişim düzeylerinden geçmektedirler.Ancak sahip olduğu özelliklere göre gelişim alanlarındaki düzeylere daha geç ulaşabilmekte ve bazı düzeylere ulaşamayabilmektedirler.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39552" y="2492896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Hafif derecede zihinsel yetersizliği olan çocuklar çoğunluğu (%75-80) oluşturur.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Yetersizliklerine bağlı olarak yaşanan ve tekrarlayan      başarısızlıklar öğrenme motivasyonlarının düşük olmasına neden olur.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683568" y="1124744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latin typeface="Arial Rounded MT Bold" pitchFamily="34" charset="0"/>
              </a:rPr>
              <a:t>Zihinsel yetersizlik gösteren çocuklar bilişsel,sosyal ve duygusal, dil, fiziksel gelişim alanlarında bazı özellikler gösterir: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316835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İlgili uyaranların ilgisiz olanlardan ayırt etmede zorlukları nedeniyle dikkatlerini yeterince uzun süre bir iş üzerinde yoğunlaştırabilmeleri ve işi tamamlamaları zordur.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Bellek problemleri yaygındır. Özellikle kısa süreli bellek ve kısa süreli bellekteki bilgiyi eski bilgilerle ilişkilendirerek anlamlandırmalarını ve depolamalarını sağlayan ‘çalışan bellek’ problemleri nedeniyle unutkanlık yaşarlar.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8136904" cy="233285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Yapmaları gereken işi, özelikle de yapılacak iş birden fazla alt basamağı içeriyor ise aşamaları,her aşamada yapılması gerekenleri ve yapılma sırasını unuturlar.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Akranları tarafından dışlanırlar ve yalnızlık duygusu yaşarlar.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2088232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Öğrendikleri herhangi bir beceriyi,öğrendiklerinden farklı bir ortama ve ya duruma genelleyemezler.Her ortamda davranışın yeniden öğretilmesi gerekir.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Beklenmedik ve istenmedik olaylara karşı toleransları azdır.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96752"/>
            <a:ext cx="8964488" cy="252028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Zihinsel yetersizliğe neden olan probleme bağlı olarak değişebilecek aşırı yeme davranışları,kendine zarar verme davranışları,saldırgan davranışlar veya yineleyici (tekrarlayıcı) davranışlar gösterebilirler.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Dil gelişimleri yavaştır.Soyut ve mecazi kavramları anlamakta zorluk çekerler.Zihinsel yetersizliğin ağır olduğu durumlarda konuşma becerileri hiç gelişmeyebilir.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273630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Sosyal becerileri yetersizdir.Normal gelişim gösteren akranları gibi sosyal becerileri doğal ortamlarda kendiliğinden öğrenemezler.Uygun sosyal becerilerin öğretilmesi gereklidir.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Zihinsel yetersizliğin derecesi arttıkça sağlık problemleri riski artmaktadır.Örneğin;Down sendromu olan çocuklar genellikle kalp ve işitme ile ilgili rahatsızlık yaşarlar.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506</Words>
  <Application>Microsoft Macintosh PowerPoint</Application>
  <PresentationFormat>Ekran Gösterisi (4:3)</PresentationFormat>
  <Paragraphs>31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</dc:creator>
  <cp:lastModifiedBy>Taşkın TAŞTEPE</cp:lastModifiedBy>
  <cp:revision>20</cp:revision>
  <dcterms:created xsi:type="dcterms:W3CDTF">2017-12-11T16:14:50Z</dcterms:created>
  <dcterms:modified xsi:type="dcterms:W3CDTF">2020-05-04T20:53:57Z</dcterms:modified>
</cp:coreProperties>
</file>