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Hukuk Çevreleri Ayrımı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Hukuk Çevreleri Ayrımı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Dünya üzerindeki hukuk düzenleri, gruplara, ailelere veya hukuk çevrelerine ayrılabilir mi?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Ayrılabileceği kabul edilecek olursa, ayrımın kriterleri neler olmalıdır?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Esmein</a:t>
            </a:r>
            <a:r>
              <a:rPr lang="tr-TR" dirty="0" smtClean="0">
                <a:solidFill>
                  <a:srgbClr val="002060"/>
                </a:solidFill>
              </a:rPr>
              <a:t>: </a:t>
            </a:r>
            <a:r>
              <a:rPr lang="tr-TR" dirty="0" err="1" smtClean="0">
                <a:solidFill>
                  <a:srgbClr val="002060"/>
                </a:solidFill>
              </a:rPr>
              <a:t>latin</a:t>
            </a:r>
            <a:r>
              <a:rPr lang="tr-TR" dirty="0" smtClean="0">
                <a:solidFill>
                  <a:srgbClr val="002060"/>
                </a:solidFill>
              </a:rPr>
              <a:t>-germen-</a:t>
            </a:r>
            <a:r>
              <a:rPr lang="tr-TR" dirty="0" err="1" smtClean="0">
                <a:solidFill>
                  <a:srgbClr val="002060"/>
                </a:solidFill>
              </a:rPr>
              <a:t>anglo</a:t>
            </a:r>
            <a:r>
              <a:rPr lang="tr-TR" dirty="0" smtClean="0">
                <a:solidFill>
                  <a:srgbClr val="002060"/>
                </a:solidFill>
              </a:rPr>
              <a:t>-</a:t>
            </a:r>
            <a:r>
              <a:rPr lang="tr-TR" dirty="0" err="1" smtClean="0">
                <a:solidFill>
                  <a:srgbClr val="002060"/>
                </a:solidFill>
              </a:rPr>
              <a:t>sakson-slav</a:t>
            </a:r>
            <a:r>
              <a:rPr lang="tr-TR" dirty="0" smtClean="0">
                <a:solidFill>
                  <a:srgbClr val="002060"/>
                </a:solidFill>
              </a:rPr>
              <a:t> ve </a:t>
            </a:r>
            <a:r>
              <a:rPr lang="tr-TR" dirty="0" err="1" smtClean="0">
                <a:solidFill>
                  <a:srgbClr val="002060"/>
                </a:solidFill>
              </a:rPr>
              <a:t>islam</a:t>
            </a:r>
            <a:r>
              <a:rPr lang="tr-TR" dirty="0" smtClean="0">
                <a:solidFill>
                  <a:srgbClr val="002060"/>
                </a:solidFill>
              </a:rPr>
              <a:t> hukuku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Arminjon</a:t>
            </a:r>
            <a:r>
              <a:rPr lang="tr-TR" dirty="0" smtClean="0">
                <a:solidFill>
                  <a:srgbClr val="002060"/>
                </a:solidFill>
              </a:rPr>
              <a:t>/</a:t>
            </a:r>
            <a:r>
              <a:rPr lang="tr-TR" dirty="0" err="1" smtClean="0">
                <a:solidFill>
                  <a:srgbClr val="002060"/>
                </a:solidFill>
              </a:rPr>
              <a:t>Nolde</a:t>
            </a:r>
            <a:r>
              <a:rPr lang="tr-TR" dirty="0" smtClean="0">
                <a:solidFill>
                  <a:srgbClr val="002060"/>
                </a:solidFill>
              </a:rPr>
              <a:t>/</a:t>
            </a:r>
            <a:r>
              <a:rPr lang="tr-TR" dirty="0" err="1" smtClean="0">
                <a:solidFill>
                  <a:srgbClr val="002060"/>
                </a:solidFill>
              </a:rPr>
              <a:t>Wolff</a:t>
            </a:r>
            <a:r>
              <a:rPr lang="tr-TR" dirty="0" smtClean="0">
                <a:solidFill>
                  <a:srgbClr val="002060"/>
                </a:solidFill>
              </a:rPr>
              <a:t>: coğrafi, ırksal veya dış şekillere göre değil içeriklere göre sınıflandırılmalıdır, Fransız- Germen-İskandinav-İngiliz-Rus-İslam ve Hindu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Hukuk Çevreleri Ayrımı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René</a:t>
            </a:r>
            <a:r>
              <a:rPr lang="tr-TR" b="1" dirty="0" smtClean="0">
                <a:solidFill>
                  <a:srgbClr val="002060"/>
                </a:solidFill>
              </a:rPr>
              <a:t> David: </a:t>
            </a:r>
            <a:r>
              <a:rPr lang="tr-TR" dirty="0" smtClean="0">
                <a:solidFill>
                  <a:srgbClr val="002060"/>
                </a:solidFill>
              </a:rPr>
              <a:t>ayrıma esas alınacak iki ölçüt vardır. Din, felsefe, politik, ekonomik ve sosyal yapıya göre belirlenen </a:t>
            </a:r>
            <a:r>
              <a:rPr lang="tr-TR" i="1" dirty="0" smtClean="0">
                <a:solidFill>
                  <a:srgbClr val="002060"/>
                </a:solidFill>
              </a:rPr>
              <a:t>ideolojik ayrım </a:t>
            </a:r>
            <a:r>
              <a:rPr lang="tr-TR" dirty="0" smtClean="0">
                <a:solidFill>
                  <a:srgbClr val="002060"/>
                </a:solidFill>
              </a:rPr>
              <a:t>ve </a:t>
            </a:r>
            <a:r>
              <a:rPr lang="tr-TR" i="1" dirty="0" smtClean="0">
                <a:solidFill>
                  <a:srgbClr val="002060"/>
                </a:solidFill>
              </a:rPr>
              <a:t>hukuk tekniği </a:t>
            </a:r>
            <a:r>
              <a:rPr lang="tr-TR" dirty="0" smtClean="0">
                <a:solidFill>
                  <a:srgbClr val="002060"/>
                </a:solidFill>
              </a:rPr>
              <a:t>açısından yapılacak ayrım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David: Batı Avrupa hukuk ailesi, Sovyetler Birliği hukuk ailesi, İslam hukuku ailesi, Hindu hukuku ailesi ve Çin hukuku</a:t>
            </a:r>
            <a:r>
              <a:rPr lang="tr-TR" dirty="0" smtClean="0">
                <a:solidFill>
                  <a:srgbClr val="002060"/>
                </a:solidFill>
              </a:rPr>
              <a:t> ailesi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David sonradan görüş değiştirerek: İslam hukuku, Yahudi hukuku, Hindu hukuku, Uzak doğu hukuku ve diğer sistemler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Hukuk Çevreleri Ayrımı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Zweigert</a:t>
            </a:r>
            <a:r>
              <a:rPr lang="tr-TR" b="1" dirty="0" smtClean="0">
                <a:solidFill>
                  <a:srgbClr val="002060"/>
                </a:solidFill>
              </a:rPr>
              <a:t>/</a:t>
            </a:r>
            <a:r>
              <a:rPr lang="tr-TR" b="1" dirty="0" err="1" smtClean="0">
                <a:solidFill>
                  <a:srgbClr val="002060"/>
                </a:solidFill>
              </a:rPr>
              <a:t>Kötz</a:t>
            </a:r>
            <a:r>
              <a:rPr lang="tr-TR" b="1" dirty="0" smtClean="0">
                <a:solidFill>
                  <a:srgbClr val="002060"/>
                </a:solidFill>
              </a:rPr>
              <a:t>:</a:t>
            </a:r>
            <a:r>
              <a:rPr lang="tr-TR" dirty="0" smtClean="0">
                <a:solidFill>
                  <a:srgbClr val="002060"/>
                </a:solidFill>
              </a:rPr>
              <a:t> tarz belirleyen faktörleri belirlemiş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düzeninin tarihsel kökeni ve hukuk düzeninin gelişimi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Hukuki düşünce biçimi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Belirleyici hukuk kurumları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Hukuk kaynaklarının türü ve onların yorumlanması</a:t>
            </a:r>
          </a:p>
          <a:p>
            <a:pPr>
              <a:buClr>
                <a:srgbClr val="FF0000"/>
              </a:buClr>
            </a:pPr>
            <a:r>
              <a:rPr lang="tr-TR" smtClean="0">
                <a:solidFill>
                  <a:srgbClr val="002060"/>
                </a:solidFill>
              </a:rPr>
              <a:t>İdeolojik faktörler</a:t>
            </a: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76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176</Words>
  <Application>Microsoft Office PowerPoint</Application>
  <PresentationFormat>Ekran Gösterisi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Hukuk Çevreleri Ayrımı</vt:lpstr>
      <vt:lpstr>Hukuk Çevreleri Ayrımı</vt:lpstr>
      <vt:lpstr>Hukuk Çevreleri Ayrımı</vt:lpstr>
      <vt:lpstr>Hukuk Çevreleri Ayrımı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20</cp:revision>
  <dcterms:created xsi:type="dcterms:W3CDTF">2017-11-08T12:42:18Z</dcterms:created>
  <dcterms:modified xsi:type="dcterms:W3CDTF">2017-11-09T09:17:33Z</dcterms:modified>
</cp:coreProperties>
</file>