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5"/>
  </p:notesMasterIdLst>
  <p:sldIdLst>
    <p:sldId id="256" r:id="rId2"/>
    <p:sldId id="281" r:id="rId3"/>
    <p:sldId id="280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586"/>
    <a:srgbClr val="FEEA4E"/>
    <a:srgbClr val="ECE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28"/>
  </p:normalViewPr>
  <p:slideViewPr>
    <p:cSldViewPr snapToGrid="0">
      <p:cViewPr varScale="1">
        <p:scale>
          <a:sx n="72" d="100"/>
          <a:sy n="72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vzuat.gov.t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FERMENTASYON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732E61-49F3-6F4E-BE98-F71189981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511146"/>
            <a:ext cx="10364451" cy="1596177"/>
          </a:xfrm>
        </p:spPr>
        <p:txBody>
          <a:bodyPr/>
          <a:lstStyle/>
          <a:p>
            <a:r>
              <a:rPr lang="tr-TR" dirty="0"/>
              <a:t>İLGİLİ MEVZUATLAR VE DEĞERLENDİRİLMESİ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EF0D29-5E5C-7944-8A68-054275C1258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3433893"/>
            <a:ext cx="10363826" cy="3424107"/>
          </a:xfrm>
        </p:spPr>
        <p:txBody>
          <a:bodyPr/>
          <a:lstStyle/>
          <a:p>
            <a:pPr algn="ctr"/>
            <a:r>
              <a:rPr lang="tr-TR" cap="none" dirty="0">
                <a:hlinkClick r:id="rId2"/>
              </a:rPr>
              <a:t>www.mevzuat.gov.tr</a:t>
            </a:r>
            <a:endParaRPr lang="tr-TR" cap="none" dirty="0"/>
          </a:p>
          <a:p>
            <a:pPr algn="ctr"/>
            <a:endParaRPr lang="tr-TR" cap="none" dirty="0"/>
          </a:p>
          <a:p>
            <a:pPr algn="ctr"/>
            <a:r>
              <a:rPr lang="tr-TR" cap="none" dirty="0"/>
              <a:t>TÜM MEVZUATLAR GÜNCEL OLARAK TAKİP EDİLMEK ÜZERE İNTERNET SİTESİNDEN İNDİRİLEREK DERSTE İNCELENİP TARTIŞILMAKTADIR. </a:t>
            </a:r>
          </a:p>
          <a:p>
            <a:pPr marL="0" indent="0" algn="ctr">
              <a:buNone/>
            </a:pP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4242447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3781465234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</TotalTime>
  <Words>48</Words>
  <Application>Microsoft Macintosh PowerPoint</Application>
  <PresentationFormat>Geniş ekran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Tw Cen MT</vt:lpstr>
      <vt:lpstr>Verdana</vt:lpstr>
      <vt:lpstr>Damla</vt:lpstr>
      <vt:lpstr>FERMENTASYON TEKNOLOJİSİ</vt:lpstr>
      <vt:lpstr>İLGİLİ MEVZUATLAR VE DEĞERLENDİRİLMESİ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319</cp:revision>
  <dcterms:created xsi:type="dcterms:W3CDTF">2019-09-25T12:44:30Z</dcterms:created>
  <dcterms:modified xsi:type="dcterms:W3CDTF">2019-12-22T14:46:29Z</dcterms:modified>
</cp:coreProperties>
</file>