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5"/>
  </p:notesMasterIdLst>
  <p:sldIdLst>
    <p:sldId id="256" r:id="rId2"/>
    <p:sldId id="281" r:id="rId3"/>
    <p:sldId id="280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D586"/>
    <a:srgbClr val="FEEA4E"/>
    <a:srgbClr val="ECEB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33"/>
    <p:restoredTop sz="93028"/>
  </p:normalViewPr>
  <p:slideViewPr>
    <p:cSldViewPr snapToGrid="0">
      <p:cViewPr varScale="1">
        <p:scale>
          <a:sx n="72" d="100"/>
          <a:sy n="72" d="100"/>
        </p:scale>
        <p:origin x="5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5C32C-C32A-AA43-906E-F573206A9E13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70C42-C760-FE42-9DE3-EDA54A2324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1852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4170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943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4940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5642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1469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2644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5432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3547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475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7579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161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87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027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257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6291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90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8812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2AC4082-2199-4B6F-80B0-AE685C09201C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343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btecer@ankara.edu.t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vzuat.gov.t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06096" y="1388126"/>
            <a:ext cx="8689976" cy="2543058"/>
          </a:xfrm>
          <a:ln/>
          <a:effectLst>
            <a:glow rad="101600">
              <a:schemeClr val="accent3">
                <a:satMod val="175000"/>
                <a:alpha val="40000"/>
              </a:schemeClr>
            </a:glow>
            <a:outerShdw blurRad="63500" dist="25400" dir="5400000" algn="ctr" rotWithShape="0">
              <a:srgbClr val="000000">
                <a:alpha val="69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r-TR" sz="8800" dirty="0"/>
              <a:t>FERMENTASYON TEKNOLOJİSİ</a:t>
            </a:r>
          </a:p>
        </p:txBody>
      </p:sp>
      <p:sp>
        <p:nvSpPr>
          <p:cNvPr id="4" name="object 6"/>
          <p:cNvSpPr txBox="1">
            <a:spLocks noGrp="1"/>
          </p:cNvSpPr>
          <p:nvPr>
            <p:ph type="subTitle" idx="1"/>
          </p:nvPr>
        </p:nvSpPr>
        <p:spPr>
          <a:xfrm>
            <a:off x="1806096" y="4095521"/>
            <a:ext cx="8689976" cy="2153666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vert="horz" wrap="square" lIns="0" tIns="1739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70"/>
              </a:spcBef>
            </a:pPr>
            <a:r>
              <a:rPr sz="3200" spc="-175" dirty="0">
                <a:solidFill>
                  <a:schemeClr val="bg1"/>
                </a:solidFill>
                <a:latin typeface="Verdana"/>
                <a:cs typeface="Verdana"/>
              </a:rPr>
              <a:t>NİLGÜN </a:t>
            </a:r>
            <a:r>
              <a:rPr sz="3200" spc="-215" dirty="0">
                <a:solidFill>
                  <a:schemeClr val="bg1"/>
                </a:solidFill>
                <a:latin typeface="Verdana"/>
                <a:cs typeface="Verdana"/>
              </a:rPr>
              <a:t>BAŞAK</a:t>
            </a:r>
            <a:r>
              <a:rPr sz="3200" spc="-44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3200" spc="-260" dirty="0">
                <a:solidFill>
                  <a:schemeClr val="bg1"/>
                </a:solidFill>
                <a:latin typeface="Verdana"/>
                <a:cs typeface="Verdana"/>
              </a:rPr>
              <a:t>TECER</a:t>
            </a:r>
            <a:endParaRPr sz="3200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927735" marR="920750" indent="635" algn="ctr">
              <a:lnSpc>
                <a:spcPct val="128200"/>
              </a:lnSpc>
              <a:spcBef>
                <a:spcPts val="30"/>
              </a:spcBef>
            </a:pPr>
            <a:r>
              <a:rPr sz="2400" spc="-105" dirty="0">
                <a:solidFill>
                  <a:schemeClr val="bg1"/>
                </a:solidFill>
                <a:latin typeface="Verdana"/>
                <a:cs typeface="Verdana"/>
              </a:rPr>
              <a:t>ÖĞRETİM </a:t>
            </a:r>
            <a:r>
              <a:rPr sz="2400" spc="-165" dirty="0">
                <a:solidFill>
                  <a:schemeClr val="bg1"/>
                </a:solidFill>
                <a:latin typeface="Verdana"/>
                <a:cs typeface="Verdana"/>
              </a:rPr>
              <a:t>GÖREVLİSİ  </a:t>
            </a:r>
            <a:endParaRPr lang="tr-TR" sz="2400" spc="-165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927735" marR="920750" indent="635" algn="ctr">
              <a:lnSpc>
                <a:spcPct val="128200"/>
              </a:lnSpc>
              <a:spcBef>
                <a:spcPts val="30"/>
              </a:spcBef>
            </a:pPr>
            <a:r>
              <a:rPr sz="1600" spc="-15" dirty="0">
                <a:solidFill>
                  <a:schemeClr val="bg1"/>
                </a:solidFill>
                <a:latin typeface="Verdana"/>
                <a:cs typeface="Verdana"/>
              </a:rPr>
              <a:t>ANKARA</a:t>
            </a:r>
            <a:r>
              <a:rPr sz="1600" spc="-21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280" dirty="0">
                <a:solidFill>
                  <a:schemeClr val="bg1"/>
                </a:solidFill>
                <a:latin typeface="Verdana"/>
                <a:cs typeface="Verdana"/>
              </a:rPr>
              <a:t>ÜNİVERSİTESİ</a:t>
            </a:r>
            <a:endParaRPr sz="16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770"/>
              </a:spcBef>
            </a:pPr>
            <a:r>
              <a:rPr sz="1600" spc="-135" dirty="0">
                <a:solidFill>
                  <a:schemeClr val="bg1"/>
                </a:solidFill>
                <a:latin typeface="Verdana"/>
                <a:cs typeface="Verdana"/>
              </a:rPr>
              <a:t>KALECİK </a:t>
            </a:r>
            <a:r>
              <a:rPr sz="1600" spc="-190" dirty="0">
                <a:solidFill>
                  <a:schemeClr val="bg1"/>
                </a:solidFill>
                <a:latin typeface="Verdana"/>
                <a:cs typeface="Verdana"/>
              </a:rPr>
              <a:t>MESLEK</a:t>
            </a:r>
            <a:r>
              <a:rPr sz="1600" spc="-204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175" dirty="0">
                <a:solidFill>
                  <a:schemeClr val="bg1"/>
                </a:solidFill>
                <a:latin typeface="Verdana"/>
                <a:cs typeface="Verdana"/>
              </a:rPr>
              <a:t>YÜKSEKOKULU</a:t>
            </a:r>
            <a:endParaRPr sz="16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765"/>
              </a:spcBef>
            </a:pPr>
            <a:r>
              <a:rPr sz="1600" spc="-114" dirty="0">
                <a:solidFill>
                  <a:schemeClr val="bg1"/>
                </a:solidFill>
                <a:latin typeface="Verdana"/>
                <a:cs typeface="Verdana"/>
              </a:rPr>
              <a:t>E-posta:</a:t>
            </a:r>
            <a:r>
              <a:rPr sz="1600" spc="-17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tr-TR" sz="1600" cap="none" spc="-35" dirty="0">
                <a:solidFill>
                  <a:schemeClr val="bg1"/>
                </a:solidFill>
                <a:latin typeface="Verdana"/>
                <a:cs typeface="Verdana"/>
                <a:hlinkClick r:id="rId2"/>
              </a:rPr>
              <a:t>nbtecer@ankara.edu.tr</a:t>
            </a:r>
            <a:endParaRPr lang="tr-TR" sz="1600" cap="none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42594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D732E61-49F3-6F4E-BE98-F71189981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511146"/>
            <a:ext cx="10364451" cy="1596177"/>
          </a:xfrm>
        </p:spPr>
        <p:txBody>
          <a:bodyPr/>
          <a:lstStyle/>
          <a:p>
            <a:r>
              <a:rPr lang="tr-TR" dirty="0"/>
              <a:t>İLGİLİ MEVZUATLAR VE DEĞERLENDİRİLMESİ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9EF0D29-5E5C-7944-8A68-054275C1258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5" y="3433893"/>
            <a:ext cx="10363826" cy="3424107"/>
          </a:xfrm>
        </p:spPr>
        <p:txBody>
          <a:bodyPr/>
          <a:lstStyle/>
          <a:p>
            <a:pPr algn="ctr"/>
            <a:r>
              <a:rPr lang="tr-TR" cap="none" dirty="0">
                <a:hlinkClick r:id="rId2"/>
              </a:rPr>
              <a:t>www.mevzuat.gov.tr</a:t>
            </a:r>
            <a:endParaRPr lang="tr-TR" cap="none" dirty="0"/>
          </a:p>
          <a:p>
            <a:pPr algn="ctr"/>
            <a:endParaRPr lang="tr-TR" cap="none" dirty="0"/>
          </a:p>
          <a:p>
            <a:pPr algn="ctr"/>
            <a:r>
              <a:rPr lang="tr-TR" cap="none" dirty="0"/>
              <a:t>TÜM MEVZUATLAR GÜNCEL OLARAK TAKİP EDİLMEK ÜZERE İNTERNET SİTESİNDEN İNDİRİLEREK DERSTE İNCELENİP TARTIŞILMAKTADIR. </a:t>
            </a:r>
          </a:p>
          <a:p>
            <a:pPr marL="0" indent="0" algn="ctr">
              <a:buNone/>
            </a:pP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4242447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kutusu 7">
            <a:extLst>
              <a:ext uri="{FF2B5EF4-FFF2-40B4-BE49-F238E27FC236}">
                <a16:creationId xmlns:a16="http://schemas.microsoft.com/office/drawing/2014/main" id="{F6174774-FBD0-8C49-A859-241D82BC9403}"/>
              </a:ext>
            </a:extLst>
          </p:cNvPr>
          <p:cNvSpPr txBox="1"/>
          <p:nvPr/>
        </p:nvSpPr>
        <p:spPr>
          <a:xfrm>
            <a:off x="4397829" y="2830285"/>
            <a:ext cx="3113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/>
              <a:t>TEŞEKKÜRLER…</a:t>
            </a:r>
          </a:p>
        </p:txBody>
      </p:sp>
    </p:spTree>
    <p:extLst>
      <p:ext uri="{BB962C8B-B14F-4D97-AF65-F5344CB8AC3E}">
        <p14:creationId xmlns:p14="http://schemas.microsoft.com/office/powerpoint/2010/main" val="3781465234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1646</TotalTime>
  <Words>48</Words>
  <Application>Microsoft Macintosh PowerPoint</Application>
  <PresentationFormat>Geniş ekran</PresentationFormat>
  <Paragraphs>11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8" baseType="lpstr">
      <vt:lpstr>Arial</vt:lpstr>
      <vt:lpstr>Calibri</vt:lpstr>
      <vt:lpstr>Tw Cen MT</vt:lpstr>
      <vt:lpstr>Verdana</vt:lpstr>
      <vt:lpstr>Damla</vt:lpstr>
      <vt:lpstr>FERMENTASYON TEKNOLOJİSİ</vt:lpstr>
      <vt:lpstr>İLGİLİ MEVZUATLAR VE DEĞERLENDİRİLMESİ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FERMENTASYON TEKNOLOJİSİ</dc:title>
  <dc:creator>Windows Kullanıcısı</dc:creator>
  <cp:lastModifiedBy>Özgür Tecer</cp:lastModifiedBy>
  <cp:revision>319</cp:revision>
  <dcterms:created xsi:type="dcterms:W3CDTF">2019-09-25T12:44:30Z</dcterms:created>
  <dcterms:modified xsi:type="dcterms:W3CDTF">2019-12-22T14:46:29Z</dcterms:modified>
</cp:coreProperties>
</file>