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0C66B6E-427A-49CE-86CD-3AD7675533B0}"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371216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C66B6E-427A-49CE-86CD-3AD7675533B0}"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427781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C66B6E-427A-49CE-86CD-3AD7675533B0}"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16483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0C66B6E-427A-49CE-86CD-3AD7675533B0}"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351599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0C66B6E-427A-49CE-86CD-3AD7675533B0}" type="datetimeFigureOut">
              <a:rPr lang="tr-TR" smtClean="0"/>
              <a:t>30.03.2018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292945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0C66B6E-427A-49CE-86CD-3AD7675533B0}"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124417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0C66B6E-427A-49CE-86CD-3AD7675533B0}" type="datetimeFigureOut">
              <a:rPr lang="tr-TR" smtClean="0"/>
              <a:t>30.03.2018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182116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0C66B6E-427A-49CE-86CD-3AD7675533B0}" type="datetimeFigureOut">
              <a:rPr lang="tr-TR" smtClean="0"/>
              <a:t>30.03.2018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315238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C66B6E-427A-49CE-86CD-3AD7675533B0}" type="datetimeFigureOut">
              <a:rPr lang="tr-TR" smtClean="0"/>
              <a:t>30.03.2018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158113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0C66B6E-427A-49CE-86CD-3AD7675533B0}"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185100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0C66B6E-427A-49CE-86CD-3AD7675533B0}" type="datetimeFigureOut">
              <a:rPr lang="tr-TR" smtClean="0"/>
              <a:t>30.03.2018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4D5F6B-B70C-4B43-90AB-1AF826E8318D}" type="slidenum">
              <a:rPr lang="tr-TR" smtClean="0"/>
              <a:t>‹#›</a:t>
            </a:fld>
            <a:endParaRPr lang="tr-TR"/>
          </a:p>
        </p:txBody>
      </p:sp>
    </p:spTree>
    <p:extLst>
      <p:ext uri="{BB962C8B-B14F-4D97-AF65-F5344CB8AC3E}">
        <p14:creationId xmlns:p14="http://schemas.microsoft.com/office/powerpoint/2010/main" val="236750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66B6E-427A-49CE-86CD-3AD7675533B0}" type="datetimeFigureOut">
              <a:rPr lang="tr-TR" smtClean="0"/>
              <a:t>30.03.2018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D5F6B-B70C-4B43-90AB-1AF826E8318D}" type="slidenum">
              <a:rPr lang="tr-TR" smtClean="0"/>
              <a:t>‹#›</a:t>
            </a:fld>
            <a:endParaRPr lang="tr-TR"/>
          </a:p>
        </p:txBody>
      </p:sp>
    </p:spTree>
    <p:extLst>
      <p:ext uri="{BB962C8B-B14F-4D97-AF65-F5344CB8AC3E}">
        <p14:creationId xmlns:p14="http://schemas.microsoft.com/office/powerpoint/2010/main" val="205389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igitaltrends.com/features/the-history-of-social-networki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historycooperative.org/the-history-of-social-med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stretch>
            <a:fillRect/>
          </a:stretch>
        </p:blipFill>
        <p:spPr>
          <a:xfrm>
            <a:off x="-519113" y="-304800"/>
            <a:ext cx="13230225" cy="7467600"/>
          </a:xfrm>
          <a:prstGeom prst="rect">
            <a:avLst/>
          </a:prstGeom>
        </p:spPr>
      </p:pic>
    </p:spTree>
    <p:extLst>
      <p:ext uri="{BB962C8B-B14F-4D97-AF65-F5344CB8AC3E}">
        <p14:creationId xmlns:p14="http://schemas.microsoft.com/office/powerpoint/2010/main" val="1252126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Ağlar ve Eğitim Temaları 4: Web </a:t>
            </a:r>
            <a:r>
              <a:rPr lang="tr-TR" dirty="0"/>
              <a:t>İ</a:t>
            </a:r>
            <a:r>
              <a:rPr lang="tr-TR" dirty="0" smtClean="0"/>
              <a:t>çeriği</a:t>
            </a:r>
            <a:endParaRPr lang="tr-TR" dirty="0"/>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493939" y="2682239"/>
            <a:ext cx="11021169" cy="1063671"/>
          </a:xfrm>
          <a:prstGeom prst="rect">
            <a:avLst/>
          </a:prstGeom>
        </p:spPr>
      </p:pic>
    </p:spTree>
    <p:extLst>
      <p:ext uri="{BB962C8B-B14F-4D97-AF65-F5344CB8AC3E}">
        <p14:creationId xmlns:p14="http://schemas.microsoft.com/office/powerpoint/2010/main" val="428937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 Sosyal Ağlar ve Eğitim Temaları 5: TASARIM </a:t>
            </a:r>
            <a:r>
              <a:rPr lang="tr-TR" dirty="0" err="1" smtClean="0"/>
              <a:t>ÖĞELERi</a:t>
            </a:r>
            <a:endParaRPr lang="tr-TR" dirty="0"/>
          </a:p>
        </p:txBody>
      </p:sp>
      <p:pic>
        <p:nvPicPr>
          <p:cNvPr id="4" name="İçerik Yer Tutucusu 3"/>
          <p:cNvPicPr>
            <a:picLocks noGrp="1" noChangeAspect="1"/>
          </p:cNvPicPr>
          <p:nvPr>
            <p:ph idx="1"/>
          </p:nvPr>
        </p:nvPicPr>
        <p:blipFill>
          <a:blip r:embed="rId2"/>
          <a:stretch>
            <a:fillRect/>
          </a:stretch>
        </p:blipFill>
        <p:spPr>
          <a:xfrm>
            <a:off x="1320180" y="2525487"/>
            <a:ext cx="9217327" cy="1668348"/>
          </a:xfrm>
          <a:prstGeom prst="rect">
            <a:avLst/>
          </a:prstGeom>
        </p:spPr>
      </p:pic>
    </p:spTree>
    <p:extLst>
      <p:ext uri="{BB962C8B-B14F-4D97-AF65-F5344CB8AC3E}">
        <p14:creationId xmlns:p14="http://schemas.microsoft.com/office/powerpoint/2010/main" val="75758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Ağlar ve Eğitim Temaları : TASARIM </a:t>
            </a:r>
            <a:r>
              <a:rPr lang="tr-TR" dirty="0" err="1"/>
              <a:t>İ</a:t>
            </a:r>
            <a:r>
              <a:rPr lang="tr-TR" smtClean="0"/>
              <a:t>LKELERi</a:t>
            </a:r>
            <a:endParaRPr lang="tr-TR" dirty="0"/>
          </a:p>
        </p:txBody>
      </p:sp>
      <p:pic>
        <p:nvPicPr>
          <p:cNvPr id="4" name="İçerik Yer Tutucusu 3"/>
          <p:cNvPicPr>
            <a:picLocks noGrp="1" noChangeAspect="1"/>
          </p:cNvPicPr>
          <p:nvPr>
            <p:ph idx="1"/>
          </p:nvPr>
        </p:nvPicPr>
        <p:blipFill>
          <a:blip r:embed="rId2"/>
          <a:stretch>
            <a:fillRect/>
          </a:stretch>
        </p:blipFill>
        <p:spPr>
          <a:xfrm>
            <a:off x="838200" y="1942011"/>
            <a:ext cx="10232835" cy="1725227"/>
          </a:xfrm>
          <a:prstGeom prst="rect">
            <a:avLst/>
          </a:prstGeom>
        </p:spPr>
      </p:pic>
    </p:spTree>
    <p:extLst>
      <p:ext uri="{BB962C8B-B14F-4D97-AF65-F5344CB8AC3E}">
        <p14:creationId xmlns:p14="http://schemas.microsoft.com/office/powerpoint/2010/main" val="301505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Ağların Tarihçesi</a:t>
            </a:r>
            <a:endParaRPr lang="tr-TR" dirty="0"/>
          </a:p>
        </p:txBody>
      </p:sp>
      <p:pic>
        <p:nvPicPr>
          <p:cNvPr id="4" name="İçerik Yer Tutucusu 3"/>
          <p:cNvPicPr>
            <a:picLocks noGrp="1" noChangeAspect="1"/>
          </p:cNvPicPr>
          <p:nvPr>
            <p:ph idx="1"/>
          </p:nvPr>
        </p:nvPicPr>
        <p:blipFill>
          <a:blip r:embed="rId2"/>
          <a:stretch>
            <a:fillRect/>
          </a:stretch>
        </p:blipFill>
        <p:spPr>
          <a:xfrm>
            <a:off x="1611087" y="1443014"/>
            <a:ext cx="7576456" cy="3791805"/>
          </a:xfrm>
          <a:prstGeom prst="rect">
            <a:avLst/>
          </a:prstGeom>
        </p:spPr>
      </p:pic>
      <p:sp>
        <p:nvSpPr>
          <p:cNvPr id="5" name="Dikdörtgen 4"/>
          <p:cNvSpPr/>
          <p:nvPr/>
        </p:nvSpPr>
        <p:spPr>
          <a:xfrm>
            <a:off x="1219200" y="5483276"/>
            <a:ext cx="9474925" cy="1200329"/>
          </a:xfrm>
          <a:prstGeom prst="rect">
            <a:avLst/>
          </a:prstGeom>
        </p:spPr>
        <p:txBody>
          <a:bodyPr wrap="square">
            <a:spAutoFit/>
          </a:bodyPr>
          <a:lstStyle/>
          <a:p>
            <a:pPr marL="285750" indent="-285750">
              <a:buFont typeface="Arial" panose="020B0604020202020204" pitchFamily="34" charset="0"/>
              <a:buChar char="•"/>
            </a:pPr>
            <a:r>
              <a:rPr lang="tr-TR" dirty="0" smtClean="0">
                <a:hlinkClick r:id="rId3"/>
              </a:rPr>
              <a:t>https://www.digitaltrends.com/features/the-history-of-social-networking/</a:t>
            </a:r>
            <a:endParaRPr lang="tr-TR" dirty="0"/>
          </a:p>
          <a:p>
            <a:pPr marL="285750" indent="-285750">
              <a:buFont typeface="Arial" panose="020B0604020202020204" pitchFamily="34" charset="0"/>
              <a:buChar char="•"/>
            </a:pPr>
            <a:r>
              <a:rPr lang="tr-TR" dirty="0" smtClean="0">
                <a:hlinkClick r:id="rId4"/>
              </a:rPr>
              <a:t>http://historycooperative.org/the-history-of-social-media/</a:t>
            </a:r>
            <a:endParaRPr lang="tr-TR" dirty="0" smtClean="0"/>
          </a:p>
          <a:p>
            <a:pPr marL="285750" indent="-285750">
              <a:buFont typeface="Arial" panose="020B0604020202020204" pitchFamily="34" charset="0"/>
              <a:buChar char="•"/>
            </a:pPr>
            <a:endParaRPr lang="tr-TR" dirty="0" smtClean="0"/>
          </a:p>
          <a:p>
            <a:endParaRPr lang="tr-TR" dirty="0"/>
          </a:p>
        </p:txBody>
      </p:sp>
    </p:spTree>
    <p:extLst>
      <p:ext uri="{BB962C8B-B14F-4D97-AF65-F5344CB8AC3E}">
        <p14:creationId xmlns:p14="http://schemas.microsoft.com/office/powerpoint/2010/main" val="37730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Ağ Nedir?</a:t>
            </a:r>
            <a:endParaRPr lang="tr-TR" dirty="0"/>
          </a:p>
        </p:txBody>
      </p:sp>
      <p:sp>
        <p:nvSpPr>
          <p:cNvPr id="3" name="İçerik Yer Tutucusu 2"/>
          <p:cNvSpPr>
            <a:spLocks noGrp="1"/>
          </p:cNvSpPr>
          <p:nvPr>
            <p:ph idx="1"/>
          </p:nvPr>
        </p:nvSpPr>
        <p:spPr>
          <a:xfrm>
            <a:off x="838200" y="1436914"/>
            <a:ext cx="10515600" cy="4740049"/>
          </a:xfrm>
        </p:spPr>
        <p:txBody>
          <a:bodyPr>
            <a:normAutofit fontScale="25000" lnSpcReduction="20000"/>
          </a:bodyPr>
          <a:lstStyle/>
          <a:p>
            <a:pPr>
              <a:lnSpc>
                <a:spcPct val="120000"/>
              </a:lnSpc>
              <a:spcBef>
                <a:spcPts val="600"/>
              </a:spcBef>
            </a:pPr>
            <a:r>
              <a:rPr lang="tr-TR" sz="9600" b="1" dirty="0" smtClean="0"/>
              <a:t>Sosyal </a:t>
            </a:r>
            <a:r>
              <a:rPr lang="tr-TR" sz="9600" b="1" dirty="0"/>
              <a:t>ağlar</a:t>
            </a:r>
            <a:r>
              <a:rPr lang="tr-TR" sz="9600" dirty="0"/>
              <a:t>, Bireyleri internet üzerinde toplum yaşamı içinde kendilerini tanımlayarak, aynı kültürel seviyesinde rahatlıkla anlaşabilecekleri insanlara internet iletişim metotları ile iletişime geçmek için ve aynı zamanda normal sosyal yaşamda yapılan çeşitli jestleri simgeleyen sembolik hareketleri göstererek insanların yarattığı sanal ortamdaki sosyal iletişim kurmaya yarayan ağlara "sosyal ağlar" denilmektedir. </a:t>
            </a:r>
            <a:endParaRPr lang="tr-TR" sz="9600" dirty="0" smtClean="0"/>
          </a:p>
          <a:p>
            <a:pPr>
              <a:lnSpc>
                <a:spcPct val="120000"/>
              </a:lnSpc>
              <a:spcBef>
                <a:spcPts val="600"/>
              </a:spcBef>
            </a:pPr>
            <a:r>
              <a:rPr lang="tr-TR" sz="9600" dirty="0" smtClean="0"/>
              <a:t>Sosyal </a:t>
            </a:r>
            <a:r>
              <a:rPr lang="tr-TR" sz="9600" dirty="0"/>
              <a:t>ağların yararları:</a:t>
            </a:r>
            <a:r>
              <a:rPr lang="tr-TR" sz="9600" dirty="0" smtClean="0"/>
              <a:t/>
            </a:r>
            <a:br>
              <a:rPr lang="tr-TR" sz="9600" dirty="0" smtClean="0"/>
            </a:br>
            <a:r>
              <a:rPr lang="tr-TR" sz="9600" dirty="0"/>
              <a:t>o İstediğiniz zaman bilgiye ulaşabilirsiniz.</a:t>
            </a:r>
            <a:r>
              <a:rPr lang="tr-TR" sz="9600" dirty="0" smtClean="0"/>
              <a:t/>
            </a:r>
            <a:br>
              <a:rPr lang="tr-TR" sz="9600" dirty="0" smtClean="0"/>
            </a:br>
            <a:r>
              <a:rPr lang="tr-TR" sz="9600" dirty="0"/>
              <a:t>o Eski arkadaşlarımızı bulabileceğiniz gibi yeni arkadaşlıklar da edinebilirsiniz.</a:t>
            </a:r>
            <a:r>
              <a:rPr lang="tr-TR" sz="9600" dirty="0" smtClean="0"/>
              <a:t/>
            </a:r>
            <a:br>
              <a:rPr lang="tr-TR" sz="9600" dirty="0" smtClean="0"/>
            </a:br>
            <a:r>
              <a:rPr lang="tr-TR" sz="9600" dirty="0"/>
              <a:t>o Gruplar kurabilir ve de çeşitli düşünceler ortaya koyabilirsiniz.</a:t>
            </a:r>
            <a:r>
              <a:rPr lang="tr-TR" sz="9600" dirty="0" smtClean="0"/>
              <a:t/>
            </a:r>
            <a:br>
              <a:rPr lang="tr-TR" sz="9600" dirty="0" smtClean="0"/>
            </a:br>
            <a:r>
              <a:rPr lang="tr-TR" sz="9600" dirty="0"/>
              <a:t>o Ruh ikizinizi ve partnerinizi bulabilirsiniz.</a:t>
            </a:r>
            <a:r>
              <a:rPr lang="tr-TR" sz="9600" dirty="0" smtClean="0"/>
              <a:t/>
            </a:r>
            <a:br>
              <a:rPr lang="tr-TR" sz="9600" dirty="0" smtClean="0"/>
            </a:br>
            <a:endParaRPr lang="tr-TR" sz="5500" dirty="0" smtClean="0"/>
          </a:p>
          <a:p>
            <a:r>
              <a:rPr lang="tr-TR" sz="4800" dirty="0" smtClean="0"/>
              <a:t>https://www.chip.com.tr/blog/karcet/sosyal-ag-nedir_7243.html</a:t>
            </a:r>
            <a:endParaRPr lang="tr-TR" sz="4800" dirty="0"/>
          </a:p>
        </p:txBody>
      </p:sp>
    </p:spTree>
    <p:extLst>
      <p:ext uri="{BB962C8B-B14F-4D97-AF65-F5344CB8AC3E}">
        <p14:creationId xmlns:p14="http://schemas.microsoft.com/office/powerpoint/2010/main" val="280488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994262" y="766330"/>
            <a:ext cx="7870507" cy="5494997"/>
          </a:xfrm>
          <a:prstGeom prst="rect">
            <a:avLst/>
          </a:prstGeom>
        </p:spPr>
      </p:pic>
    </p:spTree>
    <p:extLst>
      <p:ext uri="{BB962C8B-B14F-4D97-AF65-F5344CB8AC3E}">
        <p14:creationId xmlns:p14="http://schemas.microsoft.com/office/powerpoint/2010/main" val="10307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Sosyal Ağ Kategorileri</a:t>
            </a:r>
            <a:endParaRPr lang="tr-TR" b="1" dirty="0"/>
          </a:p>
        </p:txBody>
      </p:sp>
      <p:pic>
        <p:nvPicPr>
          <p:cNvPr id="4" name="Shape 346"/>
          <p:cNvPicPr preferRelativeResize="0"/>
          <p:nvPr/>
        </p:nvPicPr>
        <p:blipFill>
          <a:blip r:embed="rId2">
            <a:alphaModFix/>
          </a:blip>
          <a:stretch>
            <a:fillRect/>
          </a:stretch>
        </p:blipFill>
        <p:spPr>
          <a:xfrm>
            <a:off x="1776550" y="1463039"/>
            <a:ext cx="7027816" cy="4785169"/>
          </a:xfrm>
          <a:prstGeom prst="rect">
            <a:avLst/>
          </a:prstGeom>
          <a:noFill/>
          <a:ln>
            <a:noFill/>
          </a:ln>
        </p:spPr>
      </p:pic>
    </p:spTree>
    <p:extLst>
      <p:ext uri="{BB962C8B-B14F-4D97-AF65-F5344CB8AC3E}">
        <p14:creationId xmlns:p14="http://schemas.microsoft.com/office/powerpoint/2010/main" val="317003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Amaçlı Sosyal Ağ</a:t>
            </a:r>
            <a:endParaRPr lang="tr-TR" dirty="0"/>
          </a:p>
        </p:txBody>
      </p:sp>
      <p:sp>
        <p:nvSpPr>
          <p:cNvPr id="3" name="İçerik Yer Tutucusu 2"/>
          <p:cNvSpPr>
            <a:spLocks noGrp="1"/>
          </p:cNvSpPr>
          <p:nvPr>
            <p:ph idx="1"/>
          </p:nvPr>
        </p:nvSpPr>
        <p:spPr/>
        <p:txBody>
          <a:bodyPr/>
          <a:lstStyle/>
          <a:p>
            <a:r>
              <a:rPr lang="tr-TR" dirty="0" smtClean="0"/>
              <a:t>Kullanım Kolaylığı</a:t>
            </a:r>
          </a:p>
          <a:p>
            <a:r>
              <a:rPr lang="tr-TR" dirty="0" smtClean="0"/>
              <a:t>Çoğunluk tarafından bilinen işlem adımları</a:t>
            </a:r>
          </a:p>
          <a:p>
            <a:r>
              <a:rPr lang="tr-TR" dirty="0" smtClean="0"/>
              <a:t>Anında bilginin paylaşımı</a:t>
            </a:r>
          </a:p>
          <a:p>
            <a:r>
              <a:rPr lang="tr-TR" dirty="0" smtClean="0"/>
              <a:t>Karma (</a:t>
            </a:r>
            <a:r>
              <a:rPr lang="tr-TR" dirty="0" err="1" smtClean="0"/>
              <a:t>Blended</a:t>
            </a:r>
            <a:r>
              <a:rPr lang="tr-TR" dirty="0" smtClean="0"/>
              <a:t>) Öğretime destek vermesi</a:t>
            </a:r>
          </a:p>
          <a:p>
            <a:r>
              <a:rPr lang="tr-TR" dirty="0" smtClean="0"/>
              <a:t>Bilgi Tekrarının kolaylığı</a:t>
            </a:r>
          </a:p>
          <a:p>
            <a:pPr marL="0" indent="0">
              <a:buNone/>
            </a:pPr>
            <a:endParaRPr lang="tr-TR" dirty="0"/>
          </a:p>
        </p:txBody>
      </p:sp>
    </p:spTree>
    <p:extLst>
      <p:ext uri="{BB962C8B-B14F-4D97-AF65-F5344CB8AC3E}">
        <p14:creationId xmlns:p14="http://schemas.microsoft.com/office/powerpoint/2010/main" val="82075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Ağlar ve Eğitim Temaları : Teknik </a:t>
            </a:r>
            <a:endParaRPr lang="tr-TR" dirty="0"/>
          </a:p>
        </p:txBody>
      </p:sp>
      <p:pic>
        <p:nvPicPr>
          <p:cNvPr id="4" name="İçerik Yer Tutucusu 3"/>
          <p:cNvPicPr>
            <a:picLocks noGrp="1" noChangeAspect="1"/>
          </p:cNvPicPr>
          <p:nvPr>
            <p:ph idx="1"/>
          </p:nvPr>
        </p:nvPicPr>
        <p:blipFill>
          <a:blip r:embed="rId2"/>
          <a:stretch>
            <a:fillRect/>
          </a:stretch>
        </p:blipFill>
        <p:spPr>
          <a:xfrm>
            <a:off x="1401691" y="1767840"/>
            <a:ext cx="9388618" cy="1782649"/>
          </a:xfrm>
          <a:prstGeom prst="rect">
            <a:avLst/>
          </a:prstGeom>
        </p:spPr>
      </p:pic>
    </p:spTree>
    <p:extLst>
      <p:ext uri="{BB962C8B-B14F-4D97-AF65-F5344CB8AC3E}">
        <p14:creationId xmlns:p14="http://schemas.microsoft.com/office/powerpoint/2010/main" val="172979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Sosyal Ağlar ve Eğitim Temaları 2: Gezinme</a:t>
            </a:r>
            <a:endParaRPr lang="tr-TR" dirty="0"/>
          </a:p>
        </p:txBody>
      </p:sp>
      <p:pic>
        <p:nvPicPr>
          <p:cNvPr id="4" name="İçerik Yer Tutucusu 3"/>
          <p:cNvPicPr>
            <a:picLocks noGrp="1" noChangeAspect="1"/>
          </p:cNvPicPr>
          <p:nvPr>
            <p:ph idx="1"/>
          </p:nvPr>
        </p:nvPicPr>
        <p:blipFill>
          <a:blip r:embed="rId2"/>
          <a:stretch>
            <a:fillRect/>
          </a:stretch>
        </p:blipFill>
        <p:spPr>
          <a:xfrm>
            <a:off x="701330" y="2116183"/>
            <a:ext cx="10262645" cy="1797481"/>
          </a:xfrm>
          <a:prstGeom prst="rect">
            <a:avLst/>
          </a:prstGeom>
        </p:spPr>
      </p:pic>
    </p:spTree>
    <p:extLst>
      <p:ext uri="{BB962C8B-B14F-4D97-AF65-F5344CB8AC3E}">
        <p14:creationId xmlns:p14="http://schemas.microsoft.com/office/powerpoint/2010/main" val="144363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Sosyal Ağlar ve Eğitim Temaları 3: </a:t>
            </a:r>
            <a:br>
              <a:rPr lang="tr-TR" dirty="0" smtClean="0"/>
            </a:br>
            <a:r>
              <a:rPr lang="tr-TR" dirty="0" smtClean="0"/>
              <a:t>Ekran Tasarımı</a:t>
            </a:r>
            <a:endParaRPr lang="tr-TR" dirty="0"/>
          </a:p>
        </p:txBody>
      </p:sp>
      <p:pic>
        <p:nvPicPr>
          <p:cNvPr id="4" name="İçerik Yer Tutucusu 3"/>
          <p:cNvPicPr>
            <a:picLocks noGrp="1" noChangeAspect="1"/>
          </p:cNvPicPr>
          <p:nvPr>
            <p:ph idx="1"/>
          </p:nvPr>
        </p:nvPicPr>
        <p:blipFill>
          <a:blip r:embed="rId2"/>
          <a:stretch>
            <a:fillRect/>
          </a:stretch>
        </p:blipFill>
        <p:spPr>
          <a:xfrm>
            <a:off x="653539" y="2377442"/>
            <a:ext cx="10700261" cy="1795848"/>
          </a:xfrm>
          <a:prstGeom prst="rect">
            <a:avLst/>
          </a:prstGeom>
        </p:spPr>
      </p:pic>
    </p:spTree>
    <p:extLst>
      <p:ext uri="{BB962C8B-B14F-4D97-AF65-F5344CB8AC3E}">
        <p14:creationId xmlns:p14="http://schemas.microsoft.com/office/powerpoint/2010/main" val="19862787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150</Words>
  <Application>Microsoft Office PowerPoint</Application>
  <PresentationFormat>Geniş ekran</PresentationFormat>
  <Paragraphs>20</Paragraphs>
  <Slides>12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Calibri Light</vt:lpstr>
      <vt:lpstr>Office Teması</vt:lpstr>
      <vt:lpstr>PowerPoint Sunusu</vt:lpstr>
      <vt:lpstr>Sosyal Ağların Tarihçesi</vt:lpstr>
      <vt:lpstr>Sosyal Ağ Nedir?</vt:lpstr>
      <vt:lpstr>PowerPoint Sunusu</vt:lpstr>
      <vt:lpstr>Sosyal Ağ Kategorileri</vt:lpstr>
      <vt:lpstr>Eğitim Amaçlı Sosyal Ağ</vt:lpstr>
      <vt:lpstr>Sosyal Ağlar ve Eğitim Temaları : Teknik </vt:lpstr>
      <vt:lpstr>Sosyal Ağlar ve Eğitim Temaları 2: Gezinme</vt:lpstr>
      <vt:lpstr>. Sosyal Ağlar ve Eğitim Temaları 3:  Ekran Tasarımı</vt:lpstr>
      <vt:lpstr>Sosyal Ağlar ve Eğitim Temaları 4: Web İçeriği</vt:lpstr>
      <vt:lpstr>5. Sosyal Ağlar ve Eğitim Temaları 5: TASARIM ÖĞELERi</vt:lpstr>
      <vt:lpstr>Sosyal Ağlar ve Eğitim Temaları : TASARIM İLKELERi</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aa</dc:creator>
  <cp:lastModifiedBy>aa</cp:lastModifiedBy>
  <cp:revision>4</cp:revision>
  <dcterms:created xsi:type="dcterms:W3CDTF">2018-03-30T06:47:11Z</dcterms:created>
  <dcterms:modified xsi:type="dcterms:W3CDTF">2018-03-30T07:13:32Z</dcterms:modified>
</cp:coreProperties>
</file>